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6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58" r:id="rId4"/>
    <p:sldId id="260" r:id="rId5"/>
    <p:sldId id="261" r:id="rId6"/>
    <p:sldId id="262" r:id="rId7"/>
    <p:sldId id="278" r:id="rId8"/>
    <p:sldId id="277" r:id="rId9"/>
    <p:sldId id="271" r:id="rId10"/>
    <p:sldId id="272" r:id="rId11"/>
    <p:sldId id="274" r:id="rId12"/>
    <p:sldId id="275" r:id="rId13"/>
    <p:sldId id="267" r:id="rId14"/>
    <p:sldId id="266" r:id="rId15"/>
    <p:sldId id="276" r:id="rId16"/>
    <p:sldId id="279" r:id="rId17"/>
    <p:sldId id="269" r:id="rId18"/>
    <p:sldId id="270" r:id="rId19"/>
    <p:sldId id="288" r:id="rId20"/>
    <p:sldId id="289" r:id="rId21"/>
    <p:sldId id="290" r:id="rId22"/>
    <p:sldId id="287" r:id="rId23"/>
    <p:sldId id="291" r:id="rId24"/>
    <p:sldId id="284" r:id="rId25"/>
    <p:sldId id="285" r:id="rId26"/>
    <p:sldId id="286" r:id="rId27"/>
    <p:sldId id="2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813C72"/>
    <a:srgbClr val="A55717"/>
    <a:srgbClr val="FFCC66"/>
    <a:srgbClr val="FF8FC7"/>
    <a:srgbClr val="FF99CC"/>
    <a:srgbClr val="DE26AE"/>
    <a:srgbClr val="CC9B00"/>
    <a:srgbClr val="868686"/>
    <a:srgbClr val="76D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8DC03-C24C-47F5-958A-306B6651DAD2}" v="1040" dt="2025-11-20T09:19:26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593" autoAdjust="0"/>
  </p:normalViewPr>
  <p:slideViewPr>
    <p:cSldViewPr snapToGrid="0">
      <p:cViewPr>
        <p:scale>
          <a:sx n="26" d="100"/>
          <a:sy n="26" d="100"/>
        </p:scale>
        <p:origin x="2856" y="1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oriya Sohail" userId="9f0adf6c144f6599" providerId="LiveId" clId="{A55B681B-5753-473B-83E8-D199B2B8D627}"/>
    <pc:docChg chg="undo redo custSel addSld delSld modSld sldOrd modShowInfo">
      <pc:chgData name="Hooriya Sohail" userId="9f0adf6c144f6599" providerId="LiveId" clId="{A55B681B-5753-473B-83E8-D199B2B8D627}" dt="2025-11-20T09:19:32.481" v="6196" actId="20577"/>
      <pc:docMkLst>
        <pc:docMk/>
      </pc:docMkLst>
      <pc:sldChg chg="addSp delSp modSp mod">
        <pc:chgData name="Hooriya Sohail" userId="9f0adf6c144f6599" providerId="LiveId" clId="{A55B681B-5753-473B-83E8-D199B2B8D627}" dt="2025-11-20T09:19:25.595" v="6195" actId="1076"/>
        <pc:sldMkLst>
          <pc:docMk/>
          <pc:sldMk cId="1733721967" sldId="256"/>
        </pc:sldMkLst>
        <pc:spChg chg="add mod">
          <ac:chgData name="Hooriya Sohail" userId="9f0adf6c144f6599" providerId="LiveId" clId="{A55B681B-5753-473B-83E8-D199B2B8D627}" dt="2025-11-20T09:18:14.565" v="6192" actId="1076"/>
          <ac:spMkLst>
            <pc:docMk/>
            <pc:sldMk cId="1733721967" sldId="256"/>
            <ac:spMk id="4" creationId="{DBEBC29D-F647-39EE-8BCA-40CB0A247107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6" creationId="{8EEF0BEA-B1DF-07CA-5C0F-17D9E71CFB22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9" creationId="{9A955179-293D-AE4E-9F95-A35BBD70C09A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12" creationId="{B5519A4A-B767-88FF-6D4A-29B95490C426}"/>
          </ac:spMkLst>
        </pc:spChg>
        <pc:spChg chg="mod">
          <ac:chgData name="Hooriya Sohail" userId="9f0adf6c144f6599" providerId="LiveId" clId="{A55B681B-5753-473B-83E8-D199B2B8D627}" dt="2025-11-20T07:49:44.458" v="6180" actId="20577"/>
          <ac:spMkLst>
            <pc:docMk/>
            <pc:sldMk cId="1733721967" sldId="256"/>
            <ac:spMk id="16" creationId="{44BE8172-EF6B-C6B2-D73B-82D806A42A34}"/>
          </ac:spMkLst>
        </pc:spChg>
        <pc:spChg chg="del">
          <ac:chgData name="Hooriya Sohail" userId="9f0adf6c144f6599" providerId="LiveId" clId="{A55B681B-5753-473B-83E8-D199B2B8D627}" dt="2025-11-20T03:32:53.815" v="4611" actId="478"/>
          <ac:spMkLst>
            <pc:docMk/>
            <pc:sldMk cId="1733721967" sldId="256"/>
            <ac:spMk id="20" creationId="{010FAA85-1A48-2666-6516-C740080681B6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22" creationId="{434954D2-D09A-63F8-3797-A0A2E6BD3E31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25" creationId="{B81A8852-8014-6B1D-490A-D254BAF355CA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28" creationId="{851DAD97-2408-7893-D8E5-2E229BD2745A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31" creationId="{BDE542AC-0634-DD6F-0531-99CF96CA5F18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34" creationId="{2841C5A6-D8F0-5A91-FBCB-63AA7AF774D3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37" creationId="{33B1B086-2E56-C2B2-92D3-B82E54C57B91}"/>
          </ac:spMkLst>
        </pc:spChg>
        <pc:spChg chg="mod">
          <ac:chgData name="Hooriya Sohail" userId="9f0adf6c144f6599" providerId="LiveId" clId="{A55B681B-5753-473B-83E8-D199B2B8D627}" dt="2025-11-20T09:19:05.957" v="6193"/>
          <ac:spMkLst>
            <pc:docMk/>
            <pc:sldMk cId="1733721967" sldId="256"/>
            <ac:spMk id="40" creationId="{6CC81793-5DCF-DD2E-61DE-F32371CC29A0}"/>
          </ac:spMkLst>
        </pc:spChg>
        <pc:spChg chg="mod">
          <ac:chgData name="Hooriya Sohail" userId="9f0adf6c144f6599" providerId="LiveId" clId="{A55B681B-5753-473B-83E8-D199B2B8D627}" dt="2025-11-20T09:19:25.595" v="6195" actId="1076"/>
          <ac:spMkLst>
            <pc:docMk/>
            <pc:sldMk cId="1733721967" sldId="256"/>
            <ac:spMk id="42" creationId="{607CF61B-7587-563C-5CB6-8FCECE0F1A24}"/>
          </ac:spMkLst>
        </pc:spChg>
        <pc:grpChg chg="mod">
          <ac:chgData name="Hooriya Sohail" userId="9f0adf6c144f6599" providerId="LiveId" clId="{A55B681B-5753-473B-83E8-D199B2B8D627}" dt="2025-11-20T09:19:25.595" v="6195" actId="1076"/>
          <ac:grpSpMkLst>
            <pc:docMk/>
            <pc:sldMk cId="1733721967" sldId="256"/>
            <ac:grpSpMk id="5" creationId="{B2A724CB-D50E-2854-5525-8B9311DBF843}"/>
          </ac:grpSpMkLst>
        </pc:grpChg>
        <pc:grpChg chg="mod">
          <ac:chgData name="Hooriya Sohail" userId="9f0adf6c144f6599" providerId="LiveId" clId="{A55B681B-5753-473B-83E8-D199B2B8D627}" dt="2025-11-20T09:19:25.595" v="6195" actId="1076"/>
          <ac:grpSpMkLst>
            <pc:docMk/>
            <pc:sldMk cId="1733721967" sldId="256"/>
            <ac:grpSpMk id="8" creationId="{C88A1826-A257-9CAA-3C67-1A007C6FC0BF}"/>
          </ac:grpSpMkLst>
        </pc:grpChg>
        <pc:grpChg chg="mod">
          <ac:chgData name="Hooriya Sohail" userId="9f0adf6c144f6599" providerId="LiveId" clId="{A55B681B-5753-473B-83E8-D199B2B8D627}" dt="2025-11-20T09:19:25.595" v="6195" actId="1076"/>
          <ac:grpSpMkLst>
            <pc:docMk/>
            <pc:sldMk cId="1733721967" sldId="256"/>
            <ac:grpSpMk id="11" creationId="{5B63509D-CF5B-0E5D-9FF7-764603582714}"/>
          </ac:grpSpMkLst>
        </pc:grpChg>
        <pc:grpChg chg="mod">
          <ac:chgData name="Hooriya Sohail" userId="9f0adf6c144f6599" providerId="LiveId" clId="{A55B681B-5753-473B-83E8-D199B2B8D627}" dt="2025-11-20T09:19:25.595" v="6195" actId="1076"/>
          <ac:grpSpMkLst>
            <pc:docMk/>
            <pc:sldMk cId="1733721967" sldId="256"/>
            <ac:grpSpMk id="21" creationId="{D084953B-0D28-195A-E2B1-48BC223D3501}"/>
          </ac:grpSpMkLst>
        </pc:grpChg>
        <pc:grpChg chg="mod">
          <ac:chgData name="Hooriya Sohail" userId="9f0adf6c144f6599" providerId="LiveId" clId="{A55B681B-5753-473B-83E8-D199B2B8D627}" dt="2025-11-20T09:19:25.595" v="6195" actId="1076"/>
          <ac:grpSpMkLst>
            <pc:docMk/>
            <pc:sldMk cId="1733721967" sldId="256"/>
            <ac:grpSpMk id="24" creationId="{DFDCE712-149A-D7BF-50DF-4ECEF8BFBA44}"/>
          </ac:grpSpMkLst>
        </pc:grpChg>
        <pc:grpChg chg="mod">
          <ac:chgData name="Hooriya Sohail" userId="9f0adf6c144f6599" providerId="LiveId" clId="{A55B681B-5753-473B-83E8-D199B2B8D627}" dt="2025-11-20T09:19:25.595" v="6195" actId="1076"/>
          <ac:grpSpMkLst>
            <pc:docMk/>
            <pc:sldMk cId="1733721967" sldId="256"/>
            <ac:grpSpMk id="27" creationId="{02C183D0-B933-EA42-1249-5090AD479A06}"/>
          </ac:grpSpMkLst>
        </pc:grpChg>
        <pc:grpChg chg="mod">
          <ac:chgData name="Hooriya Sohail" userId="9f0adf6c144f6599" providerId="LiveId" clId="{A55B681B-5753-473B-83E8-D199B2B8D627}" dt="2025-11-20T09:19:25.595" v="6195" actId="1076"/>
          <ac:grpSpMkLst>
            <pc:docMk/>
            <pc:sldMk cId="1733721967" sldId="256"/>
            <ac:grpSpMk id="30" creationId="{130584FC-0CD3-FC90-D629-BC19CBA82057}"/>
          </ac:grpSpMkLst>
        </pc:grpChg>
        <pc:grpChg chg="mod">
          <ac:chgData name="Hooriya Sohail" userId="9f0adf6c144f6599" providerId="LiveId" clId="{A55B681B-5753-473B-83E8-D199B2B8D627}" dt="2025-11-20T09:19:25.595" v="6195" actId="1076"/>
          <ac:grpSpMkLst>
            <pc:docMk/>
            <pc:sldMk cId="1733721967" sldId="256"/>
            <ac:grpSpMk id="33" creationId="{592FF8D1-8F94-C77D-52FC-5C8E7873F810}"/>
          </ac:grpSpMkLst>
        </pc:grpChg>
        <pc:grpChg chg="mod">
          <ac:chgData name="Hooriya Sohail" userId="9f0adf6c144f6599" providerId="LiveId" clId="{A55B681B-5753-473B-83E8-D199B2B8D627}" dt="2025-11-20T09:19:25.595" v="6195" actId="1076"/>
          <ac:grpSpMkLst>
            <pc:docMk/>
            <pc:sldMk cId="1733721967" sldId="256"/>
            <ac:grpSpMk id="39" creationId="{D00BACB3-BD17-4601-B19E-88F0677D0DD8}"/>
          </ac:grpSpMkLst>
        </pc:grpChg>
        <pc:picChg chg="mod">
          <ac:chgData name="Hooriya Sohail" userId="9f0adf6c144f6599" providerId="LiveId" clId="{A55B681B-5753-473B-83E8-D199B2B8D627}" dt="2025-11-19T15:54:33.294" v="1858" actId="14100"/>
          <ac:picMkLst>
            <pc:docMk/>
            <pc:sldMk cId="1733721967" sldId="256"/>
            <ac:picMk id="14" creationId="{C9DC4E1B-BC14-C6F2-ECBF-CFC4F9BBCCE7}"/>
          </ac:picMkLst>
        </pc:picChg>
      </pc:sldChg>
      <pc:sldChg chg="addSp delSp modSp mod">
        <pc:chgData name="Hooriya Sohail" userId="9f0adf6c144f6599" providerId="LiveId" clId="{A55B681B-5753-473B-83E8-D199B2B8D627}" dt="2025-11-20T05:54:40.961" v="4656" actId="1076"/>
        <pc:sldMkLst>
          <pc:docMk/>
          <pc:sldMk cId="1183814684" sldId="258"/>
        </pc:sldMkLst>
        <pc:spChg chg="add mod">
          <ac:chgData name="Hooriya Sohail" userId="9f0adf6c144f6599" providerId="LiveId" clId="{A55B681B-5753-473B-83E8-D199B2B8D627}" dt="2025-11-20T05:54:40.961" v="4656" actId="1076"/>
          <ac:spMkLst>
            <pc:docMk/>
            <pc:sldMk cId="1183814684" sldId="258"/>
            <ac:spMk id="2" creationId="{8FD7A77A-9467-3010-DBB5-D2CF44D53570}"/>
          </ac:spMkLst>
        </pc:spChg>
        <pc:spChg chg="mod">
          <ac:chgData name="Hooriya Sohail" userId="9f0adf6c144f6599" providerId="LiveId" clId="{A55B681B-5753-473B-83E8-D199B2B8D627}" dt="2025-11-19T10:01:46.874" v="265" actId="207"/>
          <ac:spMkLst>
            <pc:docMk/>
            <pc:sldMk cId="1183814684" sldId="258"/>
            <ac:spMk id="103" creationId="{3967E168-C4F1-AF63-63B8-BDFB26D8A52E}"/>
          </ac:spMkLst>
        </pc:spChg>
        <pc:spChg chg="del mod">
          <ac:chgData name="Hooriya Sohail" userId="9f0adf6c144f6599" providerId="LiveId" clId="{A55B681B-5753-473B-83E8-D199B2B8D627}" dt="2025-11-20T05:54:28.075" v="4653" actId="478"/>
          <ac:spMkLst>
            <pc:docMk/>
            <pc:sldMk cId="1183814684" sldId="258"/>
            <ac:spMk id="104" creationId="{AA2CD074-C319-6281-4326-ABCF962497F0}"/>
          </ac:spMkLst>
        </pc:spChg>
        <pc:spChg chg="add mod topLvl">
          <ac:chgData name="Hooriya Sohail" userId="9f0adf6c144f6599" providerId="LiveId" clId="{A55B681B-5753-473B-83E8-D199B2B8D627}" dt="2025-11-20T05:54:36.290" v="4654" actId="478"/>
          <ac:spMkLst>
            <pc:docMk/>
            <pc:sldMk cId="1183814684" sldId="258"/>
            <ac:spMk id="110" creationId="{9426FA11-BA7B-19EF-C283-F455D8B81C83}"/>
          </ac:spMkLst>
        </pc:spChg>
        <pc:spChg chg="add mod">
          <ac:chgData name="Hooriya Sohail" userId="9f0adf6c144f6599" providerId="LiveId" clId="{A55B681B-5753-473B-83E8-D199B2B8D627}" dt="2025-11-19T09:56:12.346" v="93"/>
          <ac:spMkLst>
            <pc:docMk/>
            <pc:sldMk cId="1183814684" sldId="258"/>
            <ac:spMk id="111" creationId="{96E87E2B-CEFB-2CEA-172A-63DD49345BAD}"/>
          </ac:spMkLst>
        </pc:spChg>
        <pc:grpChg chg="del mod">
          <ac:chgData name="Hooriya Sohail" userId="9f0adf6c144f6599" providerId="LiveId" clId="{A55B681B-5753-473B-83E8-D199B2B8D627}" dt="2025-11-20T05:54:36.290" v="4654" actId="478"/>
          <ac:grpSpMkLst>
            <pc:docMk/>
            <pc:sldMk cId="1183814684" sldId="258"/>
            <ac:grpSpMk id="109" creationId="{41C858FC-F20C-C3FF-592A-DD62BEA01E20}"/>
          </ac:grpSpMkLst>
        </pc:grpChg>
        <pc:cxnChg chg="del mod topLvl">
          <ac:chgData name="Hooriya Sohail" userId="9f0adf6c144f6599" providerId="LiveId" clId="{A55B681B-5753-473B-83E8-D199B2B8D627}" dt="2025-11-20T05:54:36.290" v="4654" actId="478"/>
          <ac:cxnSpMkLst>
            <pc:docMk/>
            <pc:sldMk cId="1183814684" sldId="258"/>
            <ac:cxnSpMk id="106" creationId="{B0B8C8D5-B4A7-CB53-84E5-6FCC6FD448FE}"/>
          </ac:cxnSpMkLst>
        </pc:cxnChg>
      </pc:sldChg>
      <pc:sldChg chg="addSp delSp modSp mod modAnim">
        <pc:chgData name="Hooriya Sohail" userId="9f0adf6c144f6599" providerId="LiveId" clId="{A55B681B-5753-473B-83E8-D199B2B8D627}" dt="2025-11-20T06:05:05.829" v="4671" actId="1076"/>
        <pc:sldMkLst>
          <pc:docMk/>
          <pc:sldMk cId="2142057628" sldId="260"/>
        </pc:sldMkLst>
        <pc:spChg chg="add mod">
          <ac:chgData name="Hooriya Sohail" userId="9f0adf6c144f6599" providerId="LiveId" clId="{A55B681B-5753-473B-83E8-D199B2B8D627}" dt="2025-11-19T13:02:45.565" v="686" actId="207"/>
          <ac:spMkLst>
            <pc:docMk/>
            <pc:sldMk cId="2142057628" sldId="260"/>
            <ac:spMk id="2" creationId="{84E3F074-8F65-27C0-E799-E3812751BE98}"/>
          </ac:spMkLst>
        </pc:spChg>
        <pc:spChg chg="add mod">
          <ac:chgData name="Hooriya Sohail" userId="9f0adf6c144f6599" providerId="LiveId" clId="{A55B681B-5753-473B-83E8-D199B2B8D627}" dt="2025-11-19T12:47:17.226" v="314" actId="207"/>
          <ac:spMkLst>
            <pc:docMk/>
            <pc:sldMk cId="2142057628" sldId="260"/>
            <ac:spMk id="3" creationId="{A1EEE01B-8A55-AD9B-B48D-1E2520B6D4E1}"/>
          </ac:spMkLst>
        </pc:spChg>
        <pc:spChg chg="add mod">
          <ac:chgData name="Hooriya Sohail" userId="9f0adf6c144f6599" providerId="LiveId" clId="{A55B681B-5753-473B-83E8-D199B2B8D627}" dt="2025-11-20T06:00:34.526" v="4664" actId="1076"/>
          <ac:spMkLst>
            <pc:docMk/>
            <pc:sldMk cId="2142057628" sldId="260"/>
            <ac:spMk id="13" creationId="{A33CF5F0-9D8F-38EF-B73B-57BCA4DB96A8}"/>
          </ac:spMkLst>
        </pc:spChg>
        <pc:spChg chg="add del mod">
          <ac:chgData name="Hooriya Sohail" userId="9f0adf6c144f6599" providerId="LiveId" clId="{A55B681B-5753-473B-83E8-D199B2B8D627}" dt="2025-11-20T06:04:41.400" v="4666" actId="21"/>
          <ac:spMkLst>
            <pc:docMk/>
            <pc:sldMk cId="2142057628" sldId="260"/>
            <ac:spMk id="14" creationId="{BA8CB00E-5158-9C2E-6963-ACDEF1EFA32D}"/>
          </ac:spMkLst>
        </pc:spChg>
        <pc:spChg chg="add mod">
          <ac:chgData name="Hooriya Sohail" userId="9f0adf6c144f6599" providerId="LiveId" clId="{A55B681B-5753-473B-83E8-D199B2B8D627}" dt="2025-11-19T12:47:46.612" v="316"/>
          <ac:spMkLst>
            <pc:docMk/>
            <pc:sldMk cId="2142057628" sldId="260"/>
            <ac:spMk id="14" creationId="{D5622383-FEDB-D70B-C091-544BBFC05049}"/>
          </ac:spMkLst>
        </pc:spChg>
        <pc:spChg chg="add mod">
          <ac:chgData name="Hooriya Sohail" userId="9f0adf6c144f6599" providerId="LiveId" clId="{A55B681B-5753-473B-83E8-D199B2B8D627}" dt="2025-11-19T12:47:46.612" v="316"/>
          <ac:spMkLst>
            <pc:docMk/>
            <pc:sldMk cId="2142057628" sldId="260"/>
            <ac:spMk id="15" creationId="{D6BB9AB8-B28F-6F62-89FB-11D8EF7D2F25}"/>
          </ac:spMkLst>
        </pc:spChg>
        <pc:spChg chg="add mod">
          <ac:chgData name="Hooriya Sohail" userId="9f0adf6c144f6599" providerId="LiveId" clId="{A55B681B-5753-473B-83E8-D199B2B8D627}" dt="2025-11-19T12:47:46.612" v="316"/>
          <ac:spMkLst>
            <pc:docMk/>
            <pc:sldMk cId="2142057628" sldId="260"/>
            <ac:spMk id="16" creationId="{2B41D508-DA04-20BD-E24A-3A935567FEF5}"/>
          </ac:spMkLst>
        </pc:spChg>
        <pc:spChg chg="add mod">
          <ac:chgData name="Hooriya Sohail" userId="9f0adf6c144f6599" providerId="LiveId" clId="{A55B681B-5753-473B-83E8-D199B2B8D627}" dt="2025-11-20T06:05:05.829" v="4671" actId="1076"/>
          <ac:spMkLst>
            <pc:docMk/>
            <pc:sldMk cId="2142057628" sldId="260"/>
            <ac:spMk id="16" creationId="{BA8CB00E-5158-9C2E-6963-ACDEF1EFA32D}"/>
          </ac:spMkLst>
        </pc:spChg>
        <pc:spChg chg="add del mod">
          <ac:chgData name="Hooriya Sohail" userId="9f0adf6c144f6599" providerId="LiveId" clId="{A55B681B-5753-473B-83E8-D199B2B8D627}" dt="2025-11-20T05:55:30.548" v="4657" actId="478"/>
          <ac:spMkLst>
            <pc:docMk/>
            <pc:sldMk cId="2142057628" sldId="260"/>
            <ac:spMk id="18" creationId="{4F5D6EF2-8520-89AD-596F-B23BF2B220DF}"/>
          </ac:spMkLst>
        </pc:spChg>
        <pc:spChg chg="add mod topLvl">
          <ac:chgData name="Hooriya Sohail" userId="9f0adf6c144f6599" providerId="LiveId" clId="{A55B681B-5753-473B-83E8-D199B2B8D627}" dt="2025-11-20T05:55:30.548" v="4657" actId="478"/>
          <ac:spMkLst>
            <pc:docMk/>
            <pc:sldMk cId="2142057628" sldId="260"/>
            <ac:spMk id="20" creationId="{7C6C5F6A-1109-4684-CEDD-4291ED228E67}"/>
          </ac:spMkLst>
        </pc:spChg>
        <pc:spChg chg="mod">
          <ac:chgData name="Hooriya Sohail" userId="9f0adf6c144f6599" providerId="LiveId" clId="{A55B681B-5753-473B-83E8-D199B2B8D627}" dt="2025-11-19T09:59:10.291" v="254" actId="6549"/>
          <ac:spMkLst>
            <pc:docMk/>
            <pc:sldMk cId="2142057628" sldId="260"/>
            <ac:spMk id="23" creationId="{A1410D31-D64C-77C2-7AB3-ADDA0382E36C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27" creationId="{1B14A26F-C49E-0910-2BFD-130EC7D6E639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36" creationId="{36B683F3-BABF-704B-7FF7-C4FD47A48A06}"/>
          </ac:spMkLst>
        </pc:spChg>
        <pc:spChg chg="mod">
          <ac:chgData name="Hooriya Sohail" userId="9f0adf6c144f6599" providerId="LiveId" clId="{A55B681B-5753-473B-83E8-D199B2B8D627}" dt="2025-11-19T09:40:45.324" v="33" actId="1076"/>
          <ac:spMkLst>
            <pc:docMk/>
            <pc:sldMk cId="2142057628" sldId="260"/>
            <ac:spMk id="42" creationId="{7A891DB9-028C-7593-938E-DEFD025EBAC3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45" creationId="{4A124836-0A96-9C14-7627-C7C155473306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55" creationId="{9F193B04-EA9B-79BB-BA49-5105CF36B362}"/>
          </ac:spMkLst>
        </pc:spChg>
        <pc:spChg chg="mod">
          <ac:chgData name="Hooriya Sohail" userId="9f0adf6c144f6599" providerId="LiveId" clId="{A55B681B-5753-473B-83E8-D199B2B8D627}" dt="2025-11-19T09:40:45.324" v="33" actId="1076"/>
          <ac:spMkLst>
            <pc:docMk/>
            <pc:sldMk cId="2142057628" sldId="260"/>
            <ac:spMk id="58" creationId="{001AC53D-A991-FB7A-E4DA-2EED9356EBB1}"/>
          </ac:spMkLst>
        </pc:spChg>
        <pc:spChg chg="mod">
          <ac:chgData name="Hooriya Sohail" userId="9f0adf6c144f6599" providerId="LiveId" clId="{A55B681B-5753-473B-83E8-D199B2B8D627}" dt="2025-11-19T09:40:45.324" v="33" actId="1076"/>
          <ac:spMkLst>
            <pc:docMk/>
            <pc:sldMk cId="2142057628" sldId="260"/>
            <ac:spMk id="68" creationId="{3C42B3C5-2322-03B6-C43C-41060654829D}"/>
          </ac:spMkLst>
        </pc:spChg>
        <pc:spChg chg="mod">
          <ac:chgData name="Hooriya Sohail" userId="9f0adf6c144f6599" providerId="LiveId" clId="{A55B681B-5753-473B-83E8-D199B2B8D627}" dt="2025-11-19T09:36:54.577" v="15" actId="465"/>
          <ac:spMkLst>
            <pc:docMk/>
            <pc:sldMk cId="2142057628" sldId="260"/>
            <ac:spMk id="69" creationId="{B56F6676-E1F3-BEE5-DE8A-E6C6401D82E1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71" creationId="{74A92872-E134-9714-4400-DEC2633EE575}"/>
          </ac:spMkLst>
        </pc:spChg>
        <pc:spChg chg="mod">
          <ac:chgData name="Hooriya Sohail" userId="9f0adf6c144f6599" providerId="LiveId" clId="{A55B681B-5753-473B-83E8-D199B2B8D627}" dt="2025-11-19T12:52:19.467" v="626" actId="478"/>
          <ac:spMkLst>
            <pc:docMk/>
            <pc:sldMk cId="2142057628" sldId="260"/>
            <ac:spMk id="73" creationId="{EFA43C8F-577C-12E5-7956-F6D904E9BC2B}"/>
          </ac:spMkLst>
        </pc:spChg>
        <pc:spChg chg="mod">
          <ac:chgData name="Hooriya Sohail" userId="9f0adf6c144f6599" providerId="LiveId" clId="{A55B681B-5753-473B-83E8-D199B2B8D627}" dt="2025-11-19T09:36:54.577" v="15" actId="465"/>
          <ac:spMkLst>
            <pc:docMk/>
            <pc:sldMk cId="2142057628" sldId="260"/>
            <ac:spMk id="74" creationId="{EEDCB1D0-2EAE-B1A8-9DD0-1E97875833E9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75" creationId="{09C9893E-552D-683D-BA2E-3A3A38A55DD1}"/>
          </ac:spMkLst>
        </pc:spChg>
        <pc:spChg chg="add del mod">
          <ac:chgData name="Hooriya Sohail" userId="9f0adf6c144f6599" providerId="LiveId" clId="{A55B681B-5753-473B-83E8-D199B2B8D627}" dt="2025-11-19T12:52:19.467" v="626" actId="478"/>
          <ac:spMkLst>
            <pc:docMk/>
            <pc:sldMk cId="2142057628" sldId="260"/>
            <ac:spMk id="76" creationId="{5159A8CF-7497-B952-CFA9-CD4190D83876}"/>
          </ac:spMkLst>
        </pc:spChg>
        <pc:spChg chg="mod">
          <ac:chgData name="Hooriya Sohail" userId="9f0adf6c144f6599" providerId="LiveId" clId="{A55B681B-5753-473B-83E8-D199B2B8D627}" dt="2025-11-19T12:52:19.467" v="626" actId="478"/>
          <ac:spMkLst>
            <pc:docMk/>
            <pc:sldMk cId="2142057628" sldId="260"/>
            <ac:spMk id="80" creationId="{BBB4209A-C795-1538-84B2-729310C2EF7B}"/>
          </ac:spMkLst>
        </pc:spChg>
        <pc:spChg chg="add del mod">
          <ac:chgData name="Hooriya Sohail" userId="9f0adf6c144f6599" providerId="LiveId" clId="{A55B681B-5753-473B-83E8-D199B2B8D627}" dt="2025-11-19T12:52:19.467" v="626" actId="478"/>
          <ac:spMkLst>
            <pc:docMk/>
            <pc:sldMk cId="2142057628" sldId="260"/>
            <ac:spMk id="82" creationId="{6EB6EB5A-A0D3-D327-FED5-2DF941B56513}"/>
          </ac:spMkLst>
        </pc:spChg>
        <pc:spChg chg="mod">
          <ac:chgData name="Hooriya Sohail" userId="9f0adf6c144f6599" providerId="LiveId" clId="{A55B681B-5753-473B-83E8-D199B2B8D627}" dt="2025-11-19T09:40:45.324" v="33" actId="1076"/>
          <ac:spMkLst>
            <pc:docMk/>
            <pc:sldMk cId="2142057628" sldId="260"/>
            <ac:spMk id="83" creationId="{FC76376C-C0DA-D236-E2AB-E4132203E534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84" creationId="{ADD6D9C6-B33A-3241-33A0-87B0F1361747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88" creationId="{6CAD29D3-1495-463D-A150-B2428568B7DC}"/>
          </ac:spMkLst>
        </pc:spChg>
        <pc:spChg chg="mod">
          <ac:chgData name="Hooriya Sohail" userId="9f0adf6c144f6599" providerId="LiveId" clId="{A55B681B-5753-473B-83E8-D199B2B8D627}" dt="2025-11-19T09:40:45.324" v="33" actId="1076"/>
          <ac:spMkLst>
            <pc:docMk/>
            <pc:sldMk cId="2142057628" sldId="260"/>
            <ac:spMk id="89" creationId="{41E9BDEC-7DF8-8005-BE01-33DC4D33C3FE}"/>
          </ac:spMkLst>
        </pc:spChg>
        <pc:spChg chg="mod">
          <ac:chgData name="Hooriya Sohail" userId="9f0adf6c144f6599" providerId="LiveId" clId="{A55B681B-5753-473B-83E8-D199B2B8D627}" dt="2025-11-19T09:36:54.577" v="15" actId="465"/>
          <ac:spMkLst>
            <pc:docMk/>
            <pc:sldMk cId="2142057628" sldId="260"/>
            <ac:spMk id="90" creationId="{452B5E0F-F5AC-0F5F-87AF-50C86627EF09}"/>
          </ac:spMkLst>
        </pc:spChg>
        <pc:spChg chg="mod">
          <ac:chgData name="Hooriya Sohail" userId="9f0adf6c144f6599" providerId="LiveId" clId="{A55B681B-5753-473B-83E8-D199B2B8D627}" dt="2025-11-19T12:52:19.467" v="626" actId="478"/>
          <ac:spMkLst>
            <pc:docMk/>
            <pc:sldMk cId="2142057628" sldId="260"/>
            <ac:spMk id="92" creationId="{5F5AFA3B-04B3-5D46-B82C-495895E979E8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92" creationId="{E7224C8E-C892-C54E-0C0B-B7CB0A7E51DC}"/>
          </ac:spMkLst>
        </pc:spChg>
        <pc:spChg chg="add del 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94" creationId="{16C49C1B-A208-D276-78F2-B96D3E6DF6B3}"/>
          </ac:spMkLst>
        </pc:spChg>
        <pc:spChg chg="mod">
          <ac:chgData name="Hooriya Sohail" userId="9f0adf6c144f6599" providerId="LiveId" clId="{A55B681B-5753-473B-83E8-D199B2B8D627}" dt="2025-11-19T09:36:10.291" v="11" actId="1076"/>
          <ac:spMkLst>
            <pc:docMk/>
            <pc:sldMk cId="2142057628" sldId="260"/>
            <ac:spMk id="95" creationId="{BF47C3D0-9C15-0375-AEBD-DF0E2CF39893}"/>
          </ac:spMkLst>
        </pc:spChg>
        <pc:spChg chg="mod">
          <ac:chgData name="Hooriya Sohail" userId="9f0adf6c144f6599" providerId="LiveId" clId="{A55B681B-5753-473B-83E8-D199B2B8D627}" dt="2025-11-19T09:40:45.324" v="33" actId="1076"/>
          <ac:spMkLst>
            <pc:docMk/>
            <pc:sldMk cId="2142057628" sldId="260"/>
            <ac:spMk id="96" creationId="{6EC306BC-0FA7-15CB-DDB0-D11D81CF7F27}"/>
          </ac:spMkLst>
        </pc:spChg>
        <pc:spChg chg="mod">
          <ac:chgData name="Hooriya Sohail" userId="9f0adf6c144f6599" providerId="LiveId" clId="{A55B681B-5753-473B-83E8-D199B2B8D627}" dt="2025-11-20T05:52:33.055" v="4642" actId="1076"/>
          <ac:spMkLst>
            <pc:docMk/>
            <pc:sldMk cId="2142057628" sldId="260"/>
            <ac:spMk id="97" creationId="{04288411-B883-6E78-1592-0C18D5DBCF9B}"/>
          </ac:spMkLst>
        </pc:spChg>
        <pc:spChg chg="mod">
          <ac:chgData name="Hooriya Sohail" userId="9f0adf6c144f6599" providerId="LiveId" clId="{A55B681B-5753-473B-83E8-D199B2B8D627}" dt="2025-11-19T12:52:19.467" v="626" actId="478"/>
          <ac:spMkLst>
            <pc:docMk/>
            <pc:sldMk cId="2142057628" sldId="260"/>
            <ac:spMk id="105" creationId="{4AA6B3D8-A029-B954-7A3E-AF8F5367C884}"/>
          </ac:spMkLst>
        </pc:spChg>
        <pc:spChg chg="add del mod">
          <ac:chgData name="Hooriya Sohail" userId="9f0adf6c144f6599" providerId="LiveId" clId="{A55B681B-5753-473B-83E8-D199B2B8D627}" dt="2025-11-19T12:52:19.467" v="626" actId="478"/>
          <ac:spMkLst>
            <pc:docMk/>
            <pc:sldMk cId="2142057628" sldId="260"/>
            <ac:spMk id="106" creationId="{E614CD89-0A4C-F154-255C-D1574F336391}"/>
          </ac:spMkLst>
        </pc:spChg>
        <pc:spChg chg="mod">
          <ac:chgData name="Hooriya Sohail" userId="9f0adf6c144f6599" providerId="LiveId" clId="{A55B681B-5753-473B-83E8-D199B2B8D627}" dt="2025-11-19T12:52:19.467" v="626" actId="478"/>
          <ac:spMkLst>
            <pc:docMk/>
            <pc:sldMk cId="2142057628" sldId="260"/>
            <ac:spMk id="109" creationId="{6A329235-46A8-7148-C52E-6B8B2223BA95}"/>
          </ac:spMkLst>
        </pc:spChg>
        <pc:spChg chg="add del mod">
          <ac:chgData name="Hooriya Sohail" userId="9f0adf6c144f6599" providerId="LiveId" clId="{A55B681B-5753-473B-83E8-D199B2B8D627}" dt="2025-11-19T12:52:19.467" v="626" actId="478"/>
          <ac:spMkLst>
            <pc:docMk/>
            <pc:sldMk cId="2142057628" sldId="260"/>
            <ac:spMk id="110" creationId="{C003749C-C5B9-D9AC-C6E7-580F23576862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116" creationId="{03C61D71-9EF6-9AA6-063E-C2C682FC235D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16" creationId="{2E12C796-C335-0781-8A32-845E20D8B245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19" creationId="{E6386E7C-A0C3-AB51-3E75-86EDF6CD62A3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20" creationId="{BB600BD5-3B9D-6318-738B-F3A5A264ED4C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23" creationId="{D89C55F0-F256-7C26-A3D1-240864659260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124" creationId="{67C999E6-89AA-3368-40DB-CC183400255E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24" creationId="{B4E6EAB9-88E9-F1A5-0D5D-031711357B4B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27" creationId="{62146244-BA1A-C6E6-771E-EF85E5EED937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024" creationId="{0567B7D8-9A01-AE60-3CEF-C97E11633C9F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1029" creationId="{AF9DD14C-DC04-E3EA-006C-1152F87DBF0C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1031" creationId="{67863F31-43A2-6BF0-FCCA-2F0B01E7F891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035" creationId="{95998918-3824-EBA6-2D6E-825E9ED59B2A}"/>
          </ac:spMkLst>
        </pc:spChg>
        <pc:spChg chg="mod">
          <ac:chgData name="Hooriya Sohail" userId="9f0adf6c144f6599" providerId="LiveId" clId="{A55B681B-5753-473B-83E8-D199B2B8D627}" dt="2025-11-19T10:10:37.914" v="281"/>
          <ac:spMkLst>
            <pc:docMk/>
            <pc:sldMk cId="2142057628" sldId="260"/>
            <ac:spMk id="1035" creationId="{FA97A60A-904C-E457-CA0A-68EB56E037BA}"/>
          </ac:spMkLst>
        </pc:spChg>
        <pc:spChg chg="mod">
          <ac:chgData name="Hooriya Sohail" userId="9f0adf6c144f6599" providerId="LiveId" clId="{A55B681B-5753-473B-83E8-D199B2B8D627}" dt="2025-11-19T12:52:19.745" v="628" actId="478"/>
          <ac:spMkLst>
            <pc:docMk/>
            <pc:sldMk cId="2142057628" sldId="260"/>
            <ac:spMk id="1036" creationId="{B2B4CA75-66E6-C199-5E2F-96A7B3C041C7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036" creationId="{BF82FBE6-4E97-84D6-24ED-3BD0DFFF093F}"/>
          </ac:spMkLst>
        </pc:spChg>
        <pc:spChg chg="add del mod">
          <ac:chgData name="Hooriya Sohail" userId="9f0adf6c144f6599" providerId="LiveId" clId="{A55B681B-5753-473B-83E8-D199B2B8D627}" dt="2025-11-19T12:52:19.745" v="628" actId="478"/>
          <ac:spMkLst>
            <pc:docMk/>
            <pc:sldMk cId="2142057628" sldId="260"/>
            <ac:spMk id="1037" creationId="{E3C50CB0-EF75-8260-E3B1-078595F7F7DB}"/>
          </ac:spMkLst>
        </pc:spChg>
        <pc:spChg chg="mod">
          <ac:chgData name="Hooriya Sohail" userId="9f0adf6c144f6599" providerId="LiveId" clId="{A55B681B-5753-473B-83E8-D199B2B8D627}" dt="2025-11-19T09:43:59.067" v="72" actId="1076"/>
          <ac:spMkLst>
            <pc:docMk/>
            <pc:sldMk cId="2142057628" sldId="260"/>
            <ac:spMk id="1038" creationId="{4818C08F-1EA3-B9A3-7C47-E673CB45553D}"/>
          </ac:spMkLst>
        </pc:spChg>
        <pc:spChg chg="add del 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1040" creationId="{9CC332C3-6048-9B92-0E13-AD0D4BCDD5B3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1052" creationId="{1804A9EE-1C8A-8D5E-7DCF-2D5C57170A16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1056" creationId="{78CAB764-2D55-2378-F445-97C4B8F2CEF9}"/>
          </ac:spMkLst>
        </pc:spChg>
        <pc:spChg chg="mod">
          <ac:chgData name="Hooriya Sohail" userId="9f0adf6c144f6599" providerId="LiveId" clId="{A55B681B-5753-473B-83E8-D199B2B8D627}" dt="2025-11-19T09:47:06.195" v="84" actId="1076"/>
          <ac:spMkLst>
            <pc:docMk/>
            <pc:sldMk cId="2142057628" sldId="260"/>
            <ac:spMk id="1059" creationId="{8656F905-251C-7919-051F-43E5AA01A2E0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1060" creationId="{5B8C6E44-871D-1986-EA33-390CBEBE571C}"/>
          </ac:spMkLst>
        </pc:spChg>
        <pc:spChg chg="mod">
          <ac:chgData name="Hooriya Sohail" userId="9f0adf6c144f6599" providerId="LiveId" clId="{A55B681B-5753-473B-83E8-D199B2B8D627}" dt="2025-11-19T09:47:06.195" v="84" actId="1076"/>
          <ac:spMkLst>
            <pc:docMk/>
            <pc:sldMk cId="2142057628" sldId="260"/>
            <ac:spMk id="1063" creationId="{7FF3F14A-7793-E2AB-575D-0CC283B173CD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1064" creationId="{832A34AC-17EA-D601-E53A-06E19184557B}"/>
          </ac:spMkLst>
        </pc:spChg>
        <pc:spChg chg="mod">
          <ac:chgData name="Hooriya Sohail" userId="9f0adf6c144f6599" providerId="LiveId" clId="{A55B681B-5753-473B-83E8-D199B2B8D627}" dt="2025-11-19T09:47:06.195" v="84" actId="1076"/>
          <ac:spMkLst>
            <pc:docMk/>
            <pc:sldMk cId="2142057628" sldId="260"/>
            <ac:spMk id="1067" creationId="{36695025-3FBF-3694-C3CF-F72A5E829BD8}"/>
          </ac:spMkLst>
        </pc:spChg>
        <pc:spChg chg="mod">
          <ac:chgData name="Hooriya Sohail" userId="9f0adf6c144f6599" providerId="LiveId" clId="{A55B681B-5753-473B-83E8-D199B2B8D627}" dt="2025-11-19T09:47:06.195" v="84" actId="1076"/>
          <ac:spMkLst>
            <pc:docMk/>
            <pc:sldMk cId="2142057628" sldId="260"/>
            <ac:spMk id="1071" creationId="{07BEB810-3386-5CCC-E12C-33E7D2EC0328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1072" creationId="{4186F856-3480-2251-609E-868697C8A745}"/>
          </ac:spMkLst>
        </pc:spChg>
        <pc:spChg chg="mod">
          <ac:chgData name="Hooriya Sohail" userId="9f0adf6c144f6599" providerId="LiveId" clId="{A55B681B-5753-473B-83E8-D199B2B8D627}" dt="2025-11-19T10:03:52.759" v="274" actId="207"/>
          <ac:spMkLst>
            <pc:docMk/>
            <pc:sldMk cId="2142057628" sldId="260"/>
            <ac:spMk id="1074" creationId="{000A9E1B-1470-D16B-BD70-14E3DDFEBA6A}"/>
          </ac:spMkLst>
        </pc:spChg>
        <pc:spChg chg="mod">
          <ac:chgData name="Hooriya Sohail" userId="9f0adf6c144f6599" providerId="LiveId" clId="{A55B681B-5753-473B-83E8-D199B2B8D627}" dt="2025-11-19T09:59:24.517" v="256"/>
          <ac:spMkLst>
            <pc:docMk/>
            <pc:sldMk cId="2142057628" sldId="260"/>
            <ac:spMk id="1079" creationId="{D7153256-899C-97B8-EFC7-7E1AEC3B25EF}"/>
          </ac:spMkLst>
        </pc:spChg>
        <pc:spChg chg="mod">
          <ac:chgData name="Hooriya Sohail" userId="9f0adf6c144f6599" providerId="LiveId" clId="{A55B681B-5753-473B-83E8-D199B2B8D627}" dt="2025-11-19T09:59:24.517" v="256"/>
          <ac:spMkLst>
            <pc:docMk/>
            <pc:sldMk cId="2142057628" sldId="260"/>
            <ac:spMk id="1081" creationId="{3775FDE5-6F3F-C35B-347A-26C56C52F4B0}"/>
          </ac:spMkLst>
        </pc:spChg>
        <pc:spChg chg="mod">
          <ac:chgData name="Hooriya Sohail" userId="9f0adf6c144f6599" providerId="LiveId" clId="{A55B681B-5753-473B-83E8-D199B2B8D627}" dt="2025-11-19T09:59:38.315" v="257"/>
          <ac:spMkLst>
            <pc:docMk/>
            <pc:sldMk cId="2142057628" sldId="260"/>
            <ac:spMk id="1083" creationId="{64F90256-3889-7D2A-A31E-714264977623}"/>
          </ac:spMkLst>
        </pc:spChg>
        <pc:spChg chg="mod">
          <ac:chgData name="Hooriya Sohail" userId="9f0adf6c144f6599" providerId="LiveId" clId="{A55B681B-5753-473B-83E8-D199B2B8D627}" dt="2025-11-19T09:59:38.315" v="257"/>
          <ac:spMkLst>
            <pc:docMk/>
            <pc:sldMk cId="2142057628" sldId="260"/>
            <ac:spMk id="1085" creationId="{4B55F85E-4589-1B4E-A0CE-91DE89E0D70D}"/>
          </ac:spMkLst>
        </pc:spChg>
        <pc:spChg chg="mod">
          <ac:chgData name="Hooriya Sohail" userId="9f0adf6c144f6599" providerId="LiveId" clId="{A55B681B-5753-473B-83E8-D199B2B8D627}" dt="2025-11-20T05:52:10.244" v="4641" actId="255"/>
          <ac:spMkLst>
            <pc:docMk/>
            <pc:sldMk cId="2142057628" sldId="260"/>
            <ac:spMk id="1087" creationId="{3BDA7A6E-B6F7-78E2-0D8B-656AC5F8F2BE}"/>
          </ac:spMkLst>
        </pc:spChg>
        <pc:spChg chg="mod">
          <ac:chgData name="Hooriya Sohail" userId="9f0adf6c144f6599" providerId="LiveId" clId="{A55B681B-5753-473B-83E8-D199B2B8D627}" dt="2025-11-20T05:52:44.848" v="4650" actId="20577"/>
          <ac:spMkLst>
            <pc:docMk/>
            <pc:sldMk cId="2142057628" sldId="260"/>
            <ac:spMk id="1089" creationId="{A4B53146-A328-8D37-2E6B-F541AC80311C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095" creationId="{F961A31B-29BF-0A87-213A-E4B4E6D092FA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098" creationId="{04DB8AEF-E503-1455-04A9-525A77AD1196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114" creationId="{DF886074-80D5-4AF8-4995-5AA6E1717A45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115" creationId="{2DACA653-68BC-44F6-1EC9-E81F09BB97F3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117" creationId="{9D83DC72-9292-1644-FC4A-FB8F0C90A67B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133" creationId="{ED193D81-63CF-E4B1-260E-C41A87974F73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134" creationId="{D23A82D3-0E4C-1F5E-64F1-9AE17B85B9E5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137" creationId="{E2F4D6DA-3F7D-B14C-E66A-94433A4F0D6C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149" creationId="{3630A190-9CA3-3A89-2F87-5FF2D8D852AC}"/>
          </ac:spMkLst>
        </pc:spChg>
        <pc:spChg chg="mod">
          <ac:chgData name="Hooriya Sohail" userId="9f0adf6c144f6599" providerId="LiveId" clId="{A55B681B-5753-473B-83E8-D199B2B8D627}" dt="2025-11-19T10:11:07.900" v="283"/>
          <ac:spMkLst>
            <pc:docMk/>
            <pc:sldMk cId="2142057628" sldId="260"/>
            <ac:spMk id="1152" creationId="{4761FCC3-8CF0-71A2-40EB-231D6310B3A7}"/>
          </ac:spMkLst>
        </pc:spChg>
        <pc:spChg chg="mod">
          <ac:chgData name="Hooriya Sohail" userId="9f0adf6c144f6599" providerId="LiveId" clId="{A55B681B-5753-473B-83E8-D199B2B8D627}" dt="2025-11-19T12:52:19.745" v="628" actId="478"/>
          <ac:spMkLst>
            <pc:docMk/>
            <pc:sldMk cId="2142057628" sldId="260"/>
            <ac:spMk id="1156" creationId="{E6BE5A58-6C32-E725-767C-D8C5B869F963}"/>
          </ac:spMkLst>
        </pc:spChg>
        <pc:spChg chg="mod">
          <ac:chgData name="Hooriya Sohail" userId="9f0adf6c144f6599" providerId="LiveId" clId="{A55B681B-5753-473B-83E8-D199B2B8D627}" dt="2025-11-19T12:52:19.745" v="628" actId="478"/>
          <ac:spMkLst>
            <pc:docMk/>
            <pc:sldMk cId="2142057628" sldId="260"/>
            <ac:spMk id="1159" creationId="{C50BFAF0-F71B-A0FD-69CA-9473F34E5599}"/>
          </ac:spMkLst>
        </pc:spChg>
        <pc:spChg chg="add del mod">
          <ac:chgData name="Hooriya Sohail" userId="9f0adf6c144f6599" providerId="LiveId" clId="{A55B681B-5753-473B-83E8-D199B2B8D627}" dt="2025-11-19T12:52:21.164" v="631" actId="6549"/>
          <ac:spMkLst>
            <pc:docMk/>
            <pc:sldMk cId="2142057628" sldId="260"/>
            <ac:spMk id="1160" creationId="{D5551CFC-B6E0-148B-43B4-C64DF5ACE7D7}"/>
          </ac:spMkLst>
        </pc:spChg>
        <pc:spChg chg="add del mod">
          <ac:chgData name="Hooriya Sohail" userId="9f0adf6c144f6599" providerId="LiveId" clId="{A55B681B-5753-473B-83E8-D199B2B8D627}" dt="2025-11-19T12:52:19.745" v="628" actId="478"/>
          <ac:spMkLst>
            <pc:docMk/>
            <pc:sldMk cId="2142057628" sldId="260"/>
            <ac:spMk id="1163" creationId="{EF6AA1AA-52F7-FCED-DCCE-350CF21EF991}"/>
          </ac:spMkLst>
        </pc:spChg>
        <pc:spChg chg="mod">
          <ac:chgData name="Hooriya Sohail" userId="9f0adf6c144f6599" providerId="LiveId" clId="{A55B681B-5753-473B-83E8-D199B2B8D627}" dt="2025-11-19T12:52:19.745" v="628" actId="478"/>
          <ac:spMkLst>
            <pc:docMk/>
            <pc:sldMk cId="2142057628" sldId="260"/>
            <ac:spMk id="1164" creationId="{E1C0F0B9-C984-90DF-5BAD-E2ADF3F9ADF6}"/>
          </ac:spMkLst>
        </pc:spChg>
        <pc:spChg chg="add del mod">
          <ac:chgData name="Hooriya Sohail" userId="9f0adf6c144f6599" providerId="LiveId" clId="{A55B681B-5753-473B-83E8-D199B2B8D627}" dt="2025-11-19T12:52:19.745" v="628" actId="478"/>
          <ac:spMkLst>
            <pc:docMk/>
            <pc:sldMk cId="2142057628" sldId="260"/>
            <ac:spMk id="1167" creationId="{F7E1F322-0B3A-26C9-6EE5-9AAA8BCE9269}"/>
          </ac:spMkLst>
        </pc:spChg>
        <pc:spChg chg="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1181" creationId="{61274B35-80D8-6552-BBF2-33EB27EC30B6}"/>
          </ac:spMkLst>
        </pc:spChg>
        <pc:spChg chg="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1184" creationId="{B64584F5-BA1C-AF0E-F7BF-34347E2CB30F}"/>
          </ac:spMkLst>
        </pc:spChg>
        <pc:spChg chg="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1185" creationId="{E4A93A4D-E91A-6408-5E5E-7A6C98B473BE}"/>
          </ac:spMkLst>
        </pc:spChg>
        <pc:spChg chg="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1192" creationId="{13CCBC9C-66E7-B474-E6A6-BA014DF93FD0}"/>
          </ac:spMkLst>
        </pc:spChg>
        <pc:spChg chg="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1203" creationId="{68E9A97C-AB9A-8408-4450-EBE8BF503FCB}"/>
          </ac:spMkLst>
        </pc:spChg>
        <pc:spChg chg="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1204" creationId="{378055E6-E238-CDE3-162B-F1BD17352F23}"/>
          </ac:spMkLst>
        </pc:spChg>
        <pc:spChg chg="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1228" creationId="{6CE128EA-AE71-130F-A5A3-4ABD4CA23074}"/>
          </ac:spMkLst>
        </pc:spChg>
        <pc:spChg chg="mod">
          <ac:chgData name="Hooriya Sohail" userId="9f0adf6c144f6599" providerId="LiveId" clId="{A55B681B-5753-473B-83E8-D199B2B8D627}" dt="2025-11-19T12:52:23.777" v="635"/>
          <ac:spMkLst>
            <pc:docMk/>
            <pc:sldMk cId="2142057628" sldId="260"/>
            <ac:spMk id="1232" creationId="{E77F1F04-49AA-A889-1B42-4685C4DDD1AD}"/>
          </ac:spMkLst>
        </pc:spChg>
        <pc:grpChg chg="del">
          <ac:chgData name="Hooriya Sohail" userId="9f0adf6c144f6599" providerId="LiveId" clId="{A55B681B-5753-473B-83E8-D199B2B8D627}" dt="2025-11-19T09:59:14.357" v="255" actId="478"/>
          <ac:grpSpMkLst>
            <pc:docMk/>
            <pc:sldMk cId="2142057628" sldId="260"/>
            <ac:grpSpMk id="20" creationId="{8A46C23B-F13C-8D1D-72B8-F76069252E0F}"/>
          </ac:grpSpMkLst>
        </pc:grpChg>
        <pc:grpChg chg="add del mod">
          <ac:chgData name="Hooriya Sohail" userId="9f0adf6c144f6599" providerId="LiveId" clId="{A55B681B-5753-473B-83E8-D199B2B8D627}" dt="2025-11-19T12:52:22.723" v="634" actId="1076"/>
          <ac:grpSpMkLst>
            <pc:docMk/>
            <pc:sldMk cId="2142057628" sldId="260"/>
            <ac:grpSpMk id="26" creationId="{8E9674A2-CA95-633C-A366-97349A7B533F}"/>
          </ac:grpSpMkLst>
        </pc:grpChg>
        <pc:grpChg chg="add del">
          <ac:chgData name="Hooriya Sohail" userId="9f0adf6c144f6599" providerId="LiveId" clId="{A55B681B-5753-473B-83E8-D199B2B8D627}" dt="2025-11-19T12:52:18.964" v="625" actId="478"/>
          <ac:grpSpMkLst>
            <pc:docMk/>
            <pc:sldMk cId="2142057628" sldId="260"/>
            <ac:grpSpMk id="41" creationId="{3D3DF9BB-8758-2C44-3BE3-08A97FDC9FA8}"/>
          </ac:grpSpMkLst>
        </pc:grpChg>
        <pc:grpChg chg="mod">
          <ac:chgData name="Hooriya Sohail" userId="9f0adf6c144f6599" providerId="LiveId" clId="{A55B681B-5753-473B-83E8-D199B2B8D627}" dt="2025-11-19T09:37:29.782" v="16" actId="164"/>
          <ac:grpSpMkLst>
            <pc:docMk/>
            <pc:sldMk cId="2142057628" sldId="260"/>
            <ac:grpSpMk id="64" creationId="{6EC8A406-B8D3-28B7-DAC9-97CAAE9496C8}"/>
          </ac:grpSpMkLst>
        </pc:grpChg>
        <pc:grpChg chg="mod">
          <ac:chgData name="Hooriya Sohail" userId="9f0adf6c144f6599" providerId="LiveId" clId="{A55B681B-5753-473B-83E8-D199B2B8D627}" dt="2025-11-19T09:37:29.782" v="16" actId="164"/>
          <ac:grpSpMkLst>
            <pc:docMk/>
            <pc:sldMk cId="2142057628" sldId="260"/>
            <ac:grpSpMk id="70" creationId="{0B806ADA-03E7-BAA9-B12E-5B07604E20DE}"/>
          </ac:grpSpMkLst>
        </pc:grpChg>
        <pc:grpChg chg="mod">
          <ac:chgData name="Hooriya Sohail" userId="9f0adf6c144f6599" providerId="LiveId" clId="{A55B681B-5753-473B-83E8-D199B2B8D627}" dt="2025-11-19T09:35:59.194" v="8" actId="1076"/>
          <ac:grpSpMkLst>
            <pc:docMk/>
            <pc:sldMk cId="2142057628" sldId="260"/>
            <ac:grpSpMk id="72" creationId="{B847AE23-A5B6-59CC-48D9-E194433ADF12}"/>
          </ac:grpSpMkLst>
        </pc:grpChg>
        <pc:grpChg chg="mod">
          <ac:chgData name="Hooriya Sohail" userId="9f0adf6c144f6599" providerId="LiveId" clId="{A55B681B-5753-473B-83E8-D199B2B8D627}" dt="2025-11-19T09:37:29.782" v="16" actId="164"/>
          <ac:grpSpMkLst>
            <pc:docMk/>
            <pc:sldMk cId="2142057628" sldId="260"/>
            <ac:grpSpMk id="79" creationId="{A2750F21-DFF0-AD16-F989-51779A632A5C}"/>
          </ac:grpSpMkLst>
        </pc:grpChg>
        <pc:grpChg chg="mod">
          <ac:chgData name="Hooriya Sohail" userId="9f0adf6c144f6599" providerId="LiveId" clId="{A55B681B-5753-473B-83E8-D199B2B8D627}" dt="2025-11-19T09:36:02.309" v="9" actId="1076"/>
          <ac:grpSpMkLst>
            <pc:docMk/>
            <pc:sldMk cId="2142057628" sldId="260"/>
            <ac:grpSpMk id="81" creationId="{F6A2369C-8369-9CA7-1A25-2472C3979C3E}"/>
          </ac:grpSpMkLst>
        </pc:grpChg>
        <pc:grpChg chg="mod">
          <ac:chgData name="Hooriya Sohail" userId="9f0adf6c144f6599" providerId="LiveId" clId="{A55B681B-5753-473B-83E8-D199B2B8D627}" dt="2025-11-19T09:37:29.782" v="16" actId="164"/>
          <ac:grpSpMkLst>
            <pc:docMk/>
            <pc:sldMk cId="2142057628" sldId="260"/>
            <ac:grpSpMk id="85" creationId="{20657EB0-8E77-BFC7-FDBF-DE73AD76C8B3}"/>
          </ac:grpSpMkLst>
        </pc:grpChg>
        <pc:grpChg chg="mod">
          <ac:chgData name="Hooriya Sohail" userId="9f0adf6c144f6599" providerId="LiveId" clId="{A55B681B-5753-473B-83E8-D199B2B8D627}" dt="2025-11-19T09:36:05.247" v="10" actId="1076"/>
          <ac:grpSpMkLst>
            <pc:docMk/>
            <pc:sldMk cId="2142057628" sldId="260"/>
            <ac:grpSpMk id="87" creationId="{97639B26-06B1-C3F9-4186-2BFAE7801FE5}"/>
          </ac:grpSpMkLst>
        </pc:grpChg>
        <pc:grpChg chg="mod">
          <ac:chgData name="Hooriya Sohail" userId="9f0adf6c144f6599" providerId="LiveId" clId="{A55B681B-5753-473B-83E8-D199B2B8D627}" dt="2025-11-19T09:37:29.782" v="16" actId="164"/>
          <ac:grpSpMkLst>
            <pc:docMk/>
            <pc:sldMk cId="2142057628" sldId="260"/>
            <ac:grpSpMk id="91" creationId="{964FDA3E-7AA9-E70C-A62C-72DAA130128C}"/>
          </ac:grpSpMkLst>
        </pc:grpChg>
        <pc:grpChg chg="mod">
          <ac:chgData name="Hooriya Sohail" userId="9f0adf6c144f6599" providerId="LiveId" clId="{A55B681B-5753-473B-83E8-D199B2B8D627}" dt="2025-11-19T09:36:10.291" v="11" actId="1076"/>
          <ac:grpSpMkLst>
            <pc:docMk/>
            <pc:sldMk cId="2142057628" sldId="260"/>
            <ac:grpSpMk id="93" creationId="{8E6A6520-04CB-E23C-B3DB-DA6A69657177}"/>
          </ac:grpSpMkLst>
        </pc:grpChg>
        <pc:grpChg chg="mod">
          <ac:chgData name="Hooriya Sohail" userId="9f0adf6c144f6599" providerId="LiveId" clId="{A55B681B-5753-473B-83E8-D199B2B8D627}" dt="2025-11-19T09:37:29.782" v="16" actId="164"/>
          <ac:grpSpMkLst>
            <pc:docMk/>
            <pc:sldMk cId="2142057628" sldId="260"/>
            <ac:grpSpMk id="100" creationId="{EDBFB2D3-A156-7C29-A7C9-11A64F83DCAC}"/>
          </ac:grpSpMkLst>
        </pc:grpChg>
        <pc:grpChg chg="mod">
          <ac:chgData name="Hooriya Sohail" userId="9f0adf6c144f6599" providerId="LiveId" clId="{A55B681B-5753-473B-83E8-D199B2B8D627}" dt="2025-11-19T09:37:29.782" v="16" actId="164"/>
          <ac:grpSpMkLst>
            <pc:docMk/>
            <pc:sldMk cId="2142057628" sldId="260"/>
            <ac:grpSpMk id="101" creationId="{AEB2BE81-F920-9983-7156-CCF274152C2C}"/>
          </ac:grpSpMkLst>
        </pc:grpChg>
        <pc:grpChg chg="add mod">
          <ac:chgData name="Hooriya Sohail" userId="9f0adf6c144f6599" providerId="LiveId" clId="{A55B681B-5753-473B-83E8-D199B2B8D627}" dt="2025-11-19T09:47:09.547" v="85" actId="164"/>
          <ac:grpSpMkLst>
            <pc:docMk/>
            <pc:sldMk cId="2142057628" sldId="260"/>
            <ac:grpSpMk id="102" creationId="{0E997EA7-DB37-B9C8-30E7-5D43C711B500}"/>
          </ac:grpSpMkLst>
        </pc:grpChg>
        <pc:grpChg chg="del">
          <ac:chgData name="Hooriya Sohail" userId="9f0adf6c144f6599" providerId="LiveId" clId="{A55B681B-5753-473B-83E8-D199B2B8D627}" dt="2025-11-19T09:46:24.250" v="82" actId="478"/>
          <ac:grpSpMkLst>
            <pc:docMk/>
            <pc:sldMk cId="2142057628" sldId="260"/>
            <ac:grpSpMk id="105" creationId="{FECC71D8-57DB-6191-6270-FBBAB54AFB76}"/>
          </ac:grpSpMkLst>
        </pc:grpChg>
        <pc:grpChg chg="add del">
          <ac:chgData name="Hooriya Sohail" userId="9f0adf6c144f6599" providerId="LiveId" clId="{A55B681B-5753-473B-83E8-D199B2B8D627}" dt="2025-11-19T12:52:21.549" v="632" actId="478"/>
          <ac:grpSpMkLst>
            <pc:docMk/>
            <pc:sldMk cId="2142057628" sldId="260"/>
            <ac:grpSpMk id="121" creationId="{52C26DA5-E1F1-AF30-29F5-F5F9CFE9C22D}"/>
          </ac:grpSpMkLst>
        </pc:grpChg>
        <pc:grpChg chg="del">
          <ac:chgData name="Hooriya Sohail" userId="9f0adf6c144f6599" providerId="LiveId" clId="{A55B681B-5753-473B-83E8-D199B2B8D627}" dt="2025-11-19T12:51:38.005" v="619" actId="478"/>
          <ac:grpSpMkLst>
            <pc:docMk/>
            <pc:sldMk cId="2142057628" sldId="260"/>
            <ac:grpSpMk id="1034" creationId="{F17B2ACB-69E2-0B48-0340-93C02B96017F}"/>
          </ac:grpSpMkLst>
        </pc:grpChg>
        <pc:grpChg chg="del">
          <ac:chgData name="Hooriya Sohail" userId="9f0adf6c144f6599" providerId="LiveId" clId="{A55B681B-5753-473B-83E8-D199B2B8D627}" dt="2025-11-19T12:51:38.005" v="619" actId="478"/>
          <ac:grpSpMkLst>
            <pc:docMk/>
            <pc:sldMk cId="2142057628" sldId="260"/>
            <ac:grpSpMk id="1038" creationId="{852F3BAE-5A6E-E354-8FEF-022AE355E72F}"/>
          </ac:grpSpMkLst>
        </pc:grpChg>
        <pc:grpChg chg="mod">
          <ac:chgData name="Hooriya Sohail" userId="9f0adf6c144f6599" providerId="LiveId" clId="{A55B681B-5753-473B-83E8-D199B2B8D627}" dt="2025-11-19T09:47:09.547" v="85" actId="164"/>
          <ac:grpSpMkLst>
            <pc:docMk/>
            <pc:sldMk cId="2142057628" sldId="260"/>
            <ac:grpSpMk id="1041" creationId="{8C36B361-B4D9-B7D4-3519-F94C829269CB}"/>
          </ac:grpSpMkLst>
        </pc:grpChg>
        <pc:grpChg chg="add mod">
          <ac:chgData name="Hooriya Sohail" userId="9f0adf6c144f6599" providerId="LiveId" clId="{A55B681B-5753-473B-83E8-D199B2B8D627}" dt="2025-11-19T10:11:43.002" v="286" actId="164"/>
          <ac:grpSpMkLst>
            <pc:docMk/>
            <pc:sldMk cId="2142057628" sldId="260"/>
            <ac:grpSpMk id="1077" creationId="{030D1CA3-C815-CF66-B873-B954CB018F38}"/>
          </ac:grpSpMkLst>
        </pc:grpChg>
        <pc:grpChg chg="add mod">
          <ac:chgData name="Hooriya Sohail" userId="9f0adf6c144f6599" providerId="LiveId" clId="{A55B681B-5753-473B-83E8-D199B2B8D627}" dt="2025-11-19T09:59:24.517" v="256"/>
          <ac:grpSpMkLst>
            <pc:docMk/>
            <pc:sldMk cId="2142057628" sldId="260"/>
            <ac:grpSpMk id="1078" creationId="{6FF025BF-42B6-1B45-1DAF-205198C93EB9}"/>
          </ac:grpSpMkLst>
        </pc:grpChg>
        <pc:grpChg chg="mod">
          <ac:chgData name="Hooriya Sohail" userId="9f0adf6c144f6599" providerId="LiveId" clId="{A55B681B-5753-473B-83E8-D199B2B8D627}" dt="2025-11-19T10:11:43.002" v="286" actId="164"/>
          <ac:grpSpMkLst>
            <pc:docMk/>
            <pc:sldMk cId="2142057628" sldId="260"/>
            <ac:grpSpMk id="1078" creationId="{E7E6D526-F2AD-1C70-2B42-4FEC428EEBC5}"/>
          </ac:grpSpMkLst>
        </pc:grpChg>
        <pc:grpChg chg="add mod">
          <ac:chgData name="Hooriya Sohail" userId="9f0adf6c144f6599" providerId="LiveId" clId="{A55B681B-5753-473B-83E8-D199B2B8D627}" dt="2025-11-19T09:59:38.315" v="257"/>
          <ac:grpSpMkLst>
            <pc:docMk/>
            <pc:sldMk cId="2142057628" sldId="260"/>
            <ac:grpSpMk id="1082" creationId="{18F1AC2D-5B0A-82E3-5A04-5BB458C70E85}"/>
          </ac:grpSpMkLst>
        </pc:grpChg>
        <pc:grpChg chg="add mod">
          <ac:chgData name="Hooriya Sohail" userId="9f0adf6c144f6599" providerId="LiveId" clId="{A55B681B-5753-473B-83E8-D199B2B8D627}" dt="2025-11-19T09:59:53.536" v="261" actId="1076"/>
          <ac:grpSpMkLst>
            <pc:docMk/>
            <pc:sldMk cId="2142057628" sldId="260"/>
            <ac:grpSpMk id="1086" creationId="{F41ABF6C-ADE8-BA86-52E5-F1A1F9003353}"/>
          </ac:grpSpMkLst>
        </pc:grpChg>
        <pc:grpChg chg="add mod">
          <ac:chgData name="Hooriya Sohail" userId="9f0adf6c144f6599" providerId="LiveId" clId="{A55B681B-5753-473B-83E8-D199B2B8D627}" dt="2025-11-19T15:57:38.712" v="1860" actId="1076"/>
          <ac:grpSpMkLst>
            <pc:docMk/>
            <pc:sldMk cId="2142057628" sldId="260"/>
            <ac:grpSpMk id="1155" creationId="{36106182-5B1F-BA38-FF5D-B1D14C4F9BE3}"/>
          </ac:grpSpMkLst>
        </pc:grpChg>
        <pc:grpChg chg="del mod">
          <ac:chgData name="Hooriya Sohail" userId="9f0adf6c144f6599" providerId="LiveId" clId="{A55B681B-5753-473B-83E8-D199B2B8D627}" dt="2025-11-19T12:52:21.549" v="632" actId="478"/>
          <ac:grpSpMkLst>
            <pc:docMk/>
            <pc:sldMk cId="2142057628" sldId="260"/>
            <ac:grpSpMk id="1157" creationId="{ECFC880A-A339-5D61-9A78-A58CD359BB68}"/>
          </ac:grpSpMkLst>
        </pc:grpChg>
        <pc:grpChg chg="del">
          <ac:chgData name="Hooriya Sohail" userId="9f0adf6c144f6599" providerId="LiveId" clId="{A55B681B-5753-473B-83E8-D199B2B8D627}" dt="2025-11-19T12:51:38.005" v="619" actId="478"/>
          <ac:grpSpMkLst>
            <pc:docMk/>
            <pc:sldMk cId="2142057628" sldId="260"/>
            <ac:grpSpMk id="1161" creationId="{30E5580D-BA38-84B5-582A-CB669995443F}"/>
          </ac:grpSpMkLst>
        </pc:grpChg>
        <pc:grpChg chg="del">
          <ac:chgData name="Hooriya Sohail" userId="9f0adf6c144f6599" providerId="LiveId" clId="{A55B681B-5753-473B-83E8-D199B2B8D627}" dt="2025-11-19T12:51:38.005" v="619" actId="478"/>
          <ac:grpSpMkLst>
            <pc:docMk/>
            <pc:sldMk cId="2142057628" sldId="260"/>
            <ac:grpSpMk id="1165" creationId="{07D30918-F0F5-D843-1D6E-622B8392239B}"/>
          </ac:grpSpMkLst>
        </pc:grpChg>
        <pc:grpChg chg="add del mod">
          <ac:chgData name="Hooriya Sohail" userId="9f0adf6c144f6599" providerId="LiveId" clId="{A55B681B-5753-473B-83E8-D199B2B8D627}" dt="2025-11-20T05:55:30.548" v="4657" actId="478"/>
          <ac:grpSpMkLst>
            <pc:docMk/>
            <pc:sldMk cId="2142057628" sldId="260"/>
            <ac:grpSpMk id="1241" creationId="{685B70E1-2E85-00D3-D551-502792D44C7F}"/>
          </ac:grpSpMkLst>
        </pc:grpChg>
        <pc:picChg chg="del">
          <ac:chgData name="Hooriya Sohail" userId="9f0adf6c144f6599" providerId="LiveId" clId="{A55B681B-5753-473B-83E8-D199B2B8D627}" dt="2025-11-19T12:52:11.885" v="621" actId="478"/>
          <ac:picMkLst>
            <pc:docMk/>
            <pc:sldMk cId="2142057628" sldId="260"/>
            <ac:picMk id="71" creationId="{8856E242-5948-57F5-E4CA-534418F37052}"/>
          </ac:picMkLst>
        </pc:picChg>
        <pc:picChg chg="del">
          <ac:chgData name="Hooriya Sohail" userId="9f0adf6c144f6599" providerId="LiveId" clId="{A55B681B-5753-473B-83E8-D199B2B8D627}" dt="2025-11-19T12:52:11.885" v="621" actId="478"/>
          <ac:picMkLst>
            <pc:docMk/>
            <pc:sldMk cId="2142057628" sldId="260"/>
            <ac:picMk id="78" creationId="{59085FB3-1495-22A2-8901-A5B3DD89B412}"/>
          </ac:picMkLst>
        </pc:picChg>
        <pc:picChg chg="del">
          <ac:chgData name="Hooriya Sohail" userId="9f0adf6c144f6599" providerId="LiveId" clId="{A55B681B-5753-473B-83E8-D199B2B8D627}" dt="2025-11-19T12:52:11.885" v="621" actId="478"/>
          <ac:picMkLst>
            <pc:docMk/>
            <pc:sldMk cId="2142057628" sldId="260"/>
            <ac:picMk id="88" creationId="{A5A85DE7-032A-48F2-7AD3-DF8FD35060B9}"/>
          </ac:picMkLst>
        </pc:picChg>
        <pc:picChg chg="del">
          <ac:chgData name="Hooriya Sohail" userId="9f0adf6c144f6599" providerId="LiveId" clId="{A55B681B-5753-473B-83E8-D199B2B8D627}" dt="2025-11-19T12:52:11.885" v="621" actId="478"/>
          <ac:picMkLst>
            <pc:docMk/>
            <pc:sldMk cId="2142057628" sldId="260"/>
            <ac:picMk id="104" creationId="{189E7C6A-D929-0313-ACE4-AEE790547E7D}"/>
          </ac:picMkLst>
        </pc:picChg>
        <pc:picChg chg="add del mod">
          <ac:chgData name="Hooriya Sohail" userId="9f0adf6c144f6599" providerId="LiveId" clId="{A55B681B-5753-473B-83E8-D199B2B8D627}" dt="2025-11-19T12:52:18.964" v="625" actId="478"/>
          <ac:picMkLst>
            <pc:docMk/>
            <pc:sldMk cId="2142057628" sldId="260"/>
            <ac:picMk id="108" creationId="{CFDAE937-6570-F793-B7FA-CAB071048732}"/>
          </ac:picMkLst>
        </pc:picChg>
        <pc:picChg chg="del">
          <ac:chgData name="Hooriya Sohail" userId="9f0adf6c144f6599" providerId="LiveId" clId="{A55B681B-5753-473B-83E8-D199B2B8D627}" dt="2025-11-19T12:52:11.885" v="621" actId="478"/>
          <ac:picMkLst>
            <pc:docMk/>
            <pc:sldMk cId="2142057628" sldId="260"/>
            <ac:picMk id="112" creationId="{E8ED67A2-FD92-6791-A627-4BCA7C4AC339}"/>
          </ac:picMkLst>
        </pc:picChg>
        <pc:picChg chg="mod">
          <ac:chgData name="Hooriya Sohail" userId="9f0adf6c144f6599" providerId="LiveId" clId="{A55B681B-5753-473B-83E8-D199B2B8D627}" dt="2025-11-19T09:35:59.194" v="8" actId="1076"/>
          <ac:picMkLst>
            <pc:docMk/>
            <pc:sldMk cId="2142057628" sldId="260"/>
            <ac:picMk id="1026" creationId="{53B5DE9D-2ACC-A0F5-6ABF-FB15A3DDC02C}"/>
          </ac:picMkLst>
        </pc:picChg>
        <pc:picChg chg="mod">
          <ac:chgData name="Hooriya Sohail" userId="9f0adf6c144f6599" providerId="LiveId" clId="{A55B681B-5753-473B-83E8-D199B2B8D627}" dt="2025-11-19T09:36:02.309" v="9" actId="1076"/>
          <ac:picMkLst>
            <pc:docMk/>
            <pc:sldMk cId="2142057628" sldId="260"/>
            <ac:picMk id="1028" creationId="{7194473E-A43D-5FBD-0D17-1A2DE35632AD}"/>
          </ac:picMkLst>
        </pc:picChg>
        <pc:picChg chg="mod">
          <ac:chgData name="Hooriya Sohail" userId="9f0adf6c144f6599" providerId="LiveId" clId="{A55B681B-5753-473B-83E8-D199B2B8D627}" dt="2025-11-19T09:36:05.247" v="10" actId="1076"/>
          <ac:picMkLst>
            <pc:docMk/>
            <pc:sldMk cId="2142057628" sldId="260"/>
            <ac:picMk id="1030" creationId="{C30136FD-99B3-2D45-004D-051C2207E08E}"/>
          </ac:picMkLst>
        </pc:picChg>
        <pc:picChg chg="mod">
          <ac:chgData name="Hooriya Sohail" userId="9f0adf6c144f6599" providerId="LiveId" clId="{A55B681B-5753-473B-83E8-D199B2B8D627}" dt="2025-11-19T09:36:10.291" v="11" actId="1076"/>
          <ac:picMkLst>
            <pc:docMk/>
            <pc:sldMk cId="2142057628" sldId="260"/>
            <ac:picMk id="1032" creationId="{5142E302-2020-235F-954B-BDF1E5012463}"/>
          </ac:picMkLst>
        </pc:picChg>
        <pc:picChg chg="add del mod">
          <ac:chgData name="Hooriya Sohail" userId="9f0adf6c144f6599" providerId="LiveId" clId="{A55B681B-5753-473B-83E8-D199B2B8D627}" dt="2025-11-19T12:52:21.549" v="632" actId="478"/>
          <ac:picMkLst>
            <pc:docMk/>
            <pc:sldMk cId="2142057628" sldId="260"/>
            <ac:picMk id="1158" creationId="{EB5950B4-B2B0-AFB9-8077-43D739A487F1}"/>
          </ac:picMkLst>
        </pc:picChg>
        <pc:picChg chg="mod">
          <ac:chgData name="Hooriya Sohail" userId="9f0adf6c144f6599" providerId="LiveId" clId="{A55B681B-5753-473B-83E8-D199B2B8D627}" dt="2025-11-19T12:52:19.745" v="628" actId="478"/>
          <ac:picMkLst>
            <pc:docMk/>
            <pc:sldMk cId="2142057628" sldId="260"/>
            <ac:picMk id="1168" creationId="{A4AB0435-6EBB-028D-568D-4D2C6584738D}"/>
          </ac:picMkLst>
        </pc:picChg>
        <pc:picChg chg="add mod">
          <ac:chgData name="Hooriya Sohail" userId="9f0adf6c144f6599" providerId="LiveId" clId="{A55B681B-5753-473B-83E8-D199B2B8D627}" dt="2025-11-19T12:58:43.287" v="654" actId="1076"/>
          <ac:picMkLst>
            <pc:docMk/>
            <pc:sldMk cId="2142057628" sldId="260"/>
            <ac:picMk id="2050" creationId="{0FA62725-A3C5-BADA-EA36-4312F7098873}"/>
          </ac:picMkLst>
        </pc:picChg>
        <pc:picChg chg="add mod">
          <ac:chgData name="Hooriya Sohail" userId="9f0adf6c144f6599" providerId="LiveId" clId="{A55B681B-5753-473B-83E8-D199B2B8D627}" dt="2025-11-19T12:58:57.912" v="659" actId="1076"/>
          <ac:picMkLst>
            <pc:docMk/>
            <pc:sldMk cId="2142057628" sldId="260"/>
            <ac:picMk id="2052" creationId="{DAE1B27F-CD41-78DB-0A15-F567A7A0AF17}"/>
          </ac:picMkLst>
        </pc:picChg>
        <pc:picChg chg="add mod">
          <ac:chgData name="Hooriya Sohail" userId="9f0adf6c144f6599" providerId="LiveId" clId="{A55B681B-5753-473B-83E8-D199B2B8D627}" dt="2025-11-19T13:00:53.487" v="671" actId="14100"/>
          <ac:picMkLst>
            <pc:docMk/>
            <pc:sldMk cId="2142057628" sldId="260"/>
            <ac:picMk id="2054" creationId="{CDB0615C-1068-C717-C367-00CCFF9C2E4C}"/>
          </ac:picMkLst>
        </pc:picChg>
        <pc:picChg chg="add mod">
          <ac:chgData name="Hooriya Sohail" userId="9f0adf6c144f6599" providerId="LiveId" clId="{A55B681B-5753-473B-83E8-D199B2B8D627}" dt="2025-11-19T13:00:57.216" v="672" actId="1076"/>
          <ac:picMkLst>
            <pc:docMk/>
            <pc:sldMk cId="2142057628" sldId="260"/>
            <ac:picMk id="2056" creationId="{B6DF9714-7212-22E1-3A8E-1696D6382D29}"/>
          </ac:picMkLst>
        </pc:picChg>
        <pc:cxnChg chg="add del mod">
          <ac:chgData name="Hooriya Sohail" userId="9f0adf6c144f6599" providerId="LiveId" clId="{A55B681B-5753-473B-83E8-D199B2B8D627}" dt="2025-11-20T06:04:41.400" v="4666" actId="21"/>
          <ac:cxnSpMkLst>
            <pc:docMk/>
            <pc:sldMk cId="2142057628" sldId="260"/>
            <ac:cxnSpMk id="15" creationId="{DDE1516F-0B7E-798F-C54C-4E5944B0F22C}"/>
          </ac:cxnSpMkLst>
        </pc:cxnChg>
        <pc:cxnChg chg="add mod">
          <ac:chgData name="Hooriya Sohail" userId="9f0adf6c144f6599" providerId="LiveId" clId="{A55B681B-5753-473B-83E8-D199B2B8D627}" dt="2025-11-19T12:47:53.737" v="317"/>
          <ac:cxnSpMkLst>
            <pc:docMk/>
            <pc:sldMk cId="2142057628" sldId="260"/>
            <ac:cxnSpMk id="17" creationId="{2E579ACF-3147-729B-A3D0-1B726FD3BB9B}"/>
          </ac:cxnSpMkLst>
        </pc:cxnChg>
        <pc:cxnChg chg="add mod">
          <ac:chgData name="Hooriya Sohail" userId="9f0adf6c144f6599" providerId="LiveId" clId="{A55B681B-5753-473B-83E8-D199B2B8D627}" dt="2025-11-20T06:05:05.829" v="4671" actId="1076"/>
          <ac:cxnSpMkLst>
            <pc:docMk/>
            <pc:sldMk cId="2142057628" sldId="260"/>
            <ac:cxnSpMk id="17" creationId="{DDE1516F-0B7E-798F-C54C-4E5944B0F22C}"/>
          </ac:cxnSpMkLst>
        </pc:cxnChg>
        <pc:cxnChg chg="add del mod topLvl">
          <ac:chgData name="Hooriya Sohail" userId="9f0adf6c144f6599" providerId="LiveId" clId="{A55B681B-5753-473B-83E8-D199B2B8D627}" dt="2025-11-20T05:55:30.548" v="4657" actId="478"/>
          <ac:cxnSpMkLst>
            <pc:docMk/>
            <pc:sldMk cId="2142057628" sldId="260"/>
            <ac:cxnSpMk id="19" creationId="{EDD03471-76D7-D8A5-EFBB-C04CBEE9A8C0}"/>
          </ac:cxnSpMkLst>
        </pc:cxnChg>
        <pc:cxnChg chg="add del mod ord">
          <ac:chgData name="Hooriya Sohail" userId="9f0adf6c144f6599" providerId="LiveId" clId="{A55B681B-5753-473B-83E8-D199B2B8D627}" dt="2025-11-19T10:01:14.190" v="264" actId="478"/>
          <ac:cxnSpMkLst>
            <pc:docMk/>
            <pc:sldMk cId="2142057628" sldId="260"/>
            <ac:cxnSpMk id="104" creationId="{1A880ABF-B537-0259-2D18-A6EC9C4A133B}"/>
          </ac:cxnSpMkLst>
        </pc:cxnChg>
        <pc:cxnChg chg="mod">
          <ac:chgData name="Hooriya Sohail" userId="9f0adf6c144f6599" providerId="LiveId" clId="{A55B681B-5753-473B-83E8-D199B2B8D627}" dt="2025-11-19T09:59:24.517" v="256"/>
          <ac:cxnSpMkLst>
            <pc:docMk/>
            <pc:sldMk cId="2142057628" sldId="260"/>
            <ac:cxnSpMk id="1080" creationId="{F3A3D43A-95A0-022F-A66A-0447FBB8E830}"/>
          </ac:cxnSpMkLst>
        </pc:cxnChg>
        <pc:cxnChg chg="mod">
          <ac:chgData name="Hooriya Sohail" userId="9f0adf6c144f6599" providerId="LiveId" clId="{A55B681B-5753-473B-83E8-D199B2B8D627}" dt="2025-11-19T09:59:38.315" v="257"/>
          <ac:cxnSpMkLst>
            <pc:docMk/>
            <pc:sldMk cId="2142057628" sldId="260"/>
            <ac:cxnSpMk id="1084" creationId="{57F07FE9-E2ED-0F9F-E5C1-9F4A84F2092E}"/>
          </ac:cxnSpMkLst>
        </pc:cxnChg>
        <pc:cxnChg chg="del mod">
          <ac:chgData name="Hooriya Sohail" userId="9f0adf6c144f6599" providerId="LiveId" clId="{A55B681B-5753-473B-83E8-D199B2B8D627}" dt="2025-11-20T05:51:23.425" v="4639" actId="478"/>
          <ac:cxnSpMkLst>
            <pc:docMk/>
            <pc:sldMk cId="2142057628" sldId="260"/>
            <ac:cxnSpMk id="1088" creationId="{5957892F-982F-F85C-D1AA-F2791122E8EE}"/>
          </ac:cxnSpMkLst>
        </pc:cxnChg>
      </pc:sldChg>
      <pc:sldChg chg="addSp delSp modSp add mod addAnim delAnim modAnim">
        <pc:chgData name="Hooriya Sohail" userId="9f0adf6c144f6599" providerId="LiveId" clId="{A55B681B-5753-473B-83E8-D199B2B8D627}" dt="2025-11-20T05:53:19.787" v="4652" actId="14100"/>
        <pc:sldMkLst>
          <pc:docMk/>
          <pc:sldMk cId="2819527769" sldId="261"/>
        </pc:sldMkLst>
        <pc:spChg chg="mod">
          <ac:chgData name="Hooriya Sohail" userId="9f0adf6c144f6599" providerId="LiveId" clId="{A55B681B-5753-473B-83E8-D199B2B8D627}" dt="2025-11-19T13:03:00.809" v="689" actId="1076"/>
          <ac:spMkLst>
            <pc:docMk/>
            <pc:sldMk cId="2819527769" sldId="261"/>
            <ac:spMk id="2" creationId="{4DCB86EA-ECEB-D1BE-DC7D-12867C2D7D5A}"/>
          </ac:spMkLst>
        </pc:spChg>
        <pc:spChg chg="mod">
          <ac:chgData name="Hooriya Sohail" userId="9f0adf6c144f6599" providerId="LiveId" clId="{A55B681B-5753-473B-83E8-D199B2B8D627}" dt="2025-11-19T13:03:10.004" v="692" actId="1076"/>
          <ac:spMkLst>
            <pc:docMk/>
            <pc:sldMk cId="2819527769" sldId="261"/>
            <ac:spMk id="3" creationId="{F7D155B5-9795-A7D8-EEB0-88B83FBF71BF}"/>
          </ac:spMkLst>
        </pc:spChg>
        <pc:spChg chg="del">
          <ac:chgData name="Hooriya Sohail" userId="9f0adf6c144f6599" providerId="LiveId" clId="{A55B681B-5753-473B-83E8-D199B2B8D627}" dt="2025-11-19T13:01:17.158" v="675" actId="478"/>
          <ac:spMkLst>
            <pc:docMk/>
            <pc:sldMk cId="2819527769" sldId="261"/>
            <ac:spMk id="12" creationId="{353A368E-449F-E0C0-CDA9-D65829867C58}"/>
          </ac:spMkLst>
        </pc:spChg>
        <pc:spChg chg="mod">
          <ac:chgData name="Hooriya Sohail" userId="9f0adf6c144f6599" providerId="LiveId" clId="{A55B681B-5753-473B-83E8-D199B2B8D627}" dt="2025-11-19T13:15:08.323" v="748" actId="1076"/>
          <ac:spMkLst>
            <pc:docMk/>
            <pc:sldMk cId="2819527769" sldId="261"/>
            <ac:spMk id="13" creationId="{91972539-1DBF-439D-1BA3-813DE2EF4DF8}"/>
          </ac:spMkLst>
        </pc:spChg>
        <pc:spChg chg="add mod">
          <ac:chgData name="Hooriya Sohail" userId="9f0adf6c144f6599" providerId="LiveId" clId="{A55B681B-5753-473B-83E8-D199B2B8D627}" dt="2025-11-19T13:23:43.196" v="762" actId="207"/>
          <ac:spMkLst>
            <pc:docMk/>
            <pc:sldMk cId="2819527769" sldId="261"/>
            <ac:spMk id="14" creationId="{48C003FB-1B9E-DE80-792B-4DFDF932F33F}"/>
          </ac:spMkLst>
        </pc:spChg>
        <pc:spChg chg="add mod">
          <ac:chgData name="Hooriya Sohail" userId="9f0adf6c144f6599" providerId="LiveId" clId="{A55B681B-5753-473B-83E8-D199B2B8D627}" dt="2025-11-19T13:41:31.625" v="877" actId="1076"/>
          <ac:spMkLst>
            <pc:docMk/>
            <pc:sldMk cId="2819527769" sldId="261"/>
            <ac:spMk id="15" creationId="{F83E1764-FC23-375B-B079-D2585004DC35}"/>
          </ac:spMkLst>
        </pc:spChg>
        <pc:spChg chg="add mod">
          <ac:chgData name="Hooriya Sohail" userId="9f0adf6c144f6599" providerId="LiveId" clId="{A55B681B-5753-473B-83E8-D199B2B8D627}" dt="2025-11-19T13:41:34.140" v="878" actId="1076"/>
          <ac:spMkLst>
            <pc:docMk/>
            <pc:sldMk cId="2819527769" sldId="261"/>
            <ac:spMk id="16" creationId="{DEE9B650-31C5-CDA2-14E4-E758058EB39D}"/>
          </ac:spMkLst>
        </pc:spChg>
        <pc:spChg chg="add del mod">
          <ac:chgData name="Hooriya Sohail" userId="9f0adf6c144f6599" providerId="LiveId" clId="{A55B681B-5753-473B-83E8-D199B2B8D627}" dt="2025-11-19T13:27:16.424" v="798" actId="478"/>
          <ac:spMkLst>
            <pc:docMk/>
            <pc:sldMk cId="2819527769" sldId="261"/>
            <ac:spMk id="17" creationId="{C6146799-43EE-CB04-3352-DADAFE14A6A5}"/>
          </ac:spMkLst>
        </pc:spChg>
        <pc:spChg chg="mod">
          <ac:chgData name="Hooriya Sohail" userId="9f0adf6c144f6599" providerId="LiveId" clId="{A55B681B-5753-473B-83E8-D199B2B8D627}" dt="2025-11-20T05:53:10.810" v="4651" actId="255"/>
          <ac:spMkLst>
            <pc:docMk/>
            <pc:sldMk cId="2819527769" sldId="261"/>
            <ac:spMk id="18" creationId="{ABA36E7E-FD76-843F-E0A6-34B9E74110C5}"/>
          </ac:spMkLst>
        </pc:spChg>
        <pc:spChg chg="mod">
          <ac:chgData name="Hooriya Sohail" userId="9f0adf6c144f6599" providerId="LiveId" clId="{A55B681B-5753-473B-83E8-D199B2B8D627}" dt="2025-11-19T13:43:19.927" v="886"/>
          <ac:spMkLst>
            <pc:docMk/>
            <pc:sldMk cId="2819527769" sldId="261"/>
            <ac:spMk id="20" creationId="{93286FFE-3744-C431-2D8A-9ED05D41D1FB}"/>
          </ac:spMkLst>
        </pc:spChg>
        <pc:spChg chg="add mod ord">
          <ac:chgData name="Hooriya Sohail" userId="9f0adf6c144f6599" providerId="LiveId" clId="{A55B681B-5753-473B-83E8-D199B2B8D627}" dt="2025-11-19T13:36:04.110" v="842" actId="14826"/>
          <ac:spMkLst>
            <pc:docMk/>
            <pc:sldMk cId="2819527769" sldId="261"/>
            <ac:spMk id="27" creationId="{3E233652-1CD5-4897-C0F2-6E957654591A}"/>
          </ac:spMkLst>
        </pc:spChg>
        <pc:spChg chg="mod ord topLvl">
          <ac:chgData name="Hooriya Sohail" userId="9f0adf6c144f6599" providerId="LiveId" clId="{A55B681B-5753-473B-83E8-D199B2B8D627}" dt="2025-11-19T13:37:36.243" v="855" actId="2085"/>
          <ac:spMkLst>
            <pc:docMk/>
            <pc:sldMk cId="2819527769" sldId="261"/>
            <ac:spMk id="34" creationId="{7D796E07-CA01-56AB-BD49-3A9B8F88609A}"/>
          </ac:spMkLst>
        </pc:spChg>
        <pc:spChg chg="add mod">
          <ac:chgData name="Hooriya Sohail" userId="9f0adf6c144f6599" providerId="LiveId" clId="{A55B681B-5753-473B-83E8-D199B2B8D627}" dt="2025-11-19T13:29:45.017" v="816" actId="14100"/>
          <ac:spMkLst>
            <pc:docMk/>
            <pc:sldMk cId="2819527769" sldId="261"/>
            <ac:spMk id="40" creationId="{7DDE3132-ED45-D651-9114-F54294BE1812}"/>
          </ac:spMkLst>
        </pc:spChg>
        <pc:spChg chg="add del">
          <ac:chgData name="Hooriya Sohail" userId="9f0adf6c144f6599" providerId="LiveId" clId="{A55B681B-5753-473B-83E8-D199B2B8D627}" dt="2025-11-19T13:29:54.841" v="818" actId="21"/>
          <ac:spMkLst>
            <pc:docMk/>
            <pc:sldMk cId="2819527769" sldId="261"/>
            <ac:spMk id="41" creationId="{95F9790D-C448-79A2-C98C-0FA5ECD1A00F}"/>
          </ac:spMkLst>
        </pc:spChg>
        <pc:spChg chg="mod">
          <ac:chgData name="Hooriya Sohail" userId="9f0adf6c144f6599" providerId="LiveId" clId="{A55B681B-5753-473B-83E8-D199B2B8D627}" dt="2025-11-19T13:37:36.243" v="855" actId="2085"/>
          <ac:spMkLst>
            <pc:docMk/>
            <pc:sldMk cId="2819527769" sldId="261"/>
            <ac:spMk id="67" creationId="{9DA4D75F-18D0-DBB2-BA51-0C27F0BF00A1}"/>
          </ac:spMkLst>
        </pc:spChg>
        <pc:spChg chg="add mod">
          <ac:chgData name="Hooriya Sohail" userId="9f0adf6c144f6599" providerId="LiveId" clId="{A55B681B-5753-473B-83E8-D199B2B8D627}" dt="2025-11-19T13:43:38.062" v="925" actId="20577"/>
          <ac:spMkLst>
            <pc:docMk/>
            <pc:sldMk cId="2819527769" sldId="261"/>
            <ac:spMk id="73" creationId="{509EBFCA-8C75-966B-7224-468B865CDEFF}"/>
          </ac:spMkLst>
        </pc:spChg>
        <pc:spChg chg="mod">
          <ac:chgData name="Hooriya Sohail" userId="9f0adf6c144f6599" providerId="LiveId" clId="{A55B681B-5753-473B-83E8-D199B2B8D627}" dt="2025-11-19T13:01:55.027" v="680" actId="1076"/>
          <ac:spMkLst>
            <pc:docMk/>
            <pc:sldMk cId="2819527769" sldId="261"/>
            <ac:spMk id="97" creationId="{C2D9B4FF-D6F6-1A46-74AA-7DF8DDD5317F}"/>
          </ac:spMkLst>
        </pc:spChg>
        <pc:spChg chg="del">
          <ac:chgData name="Hooriya Sohail" userId="9f0adf6c144f6599" providerId="LiveId" clId="{A55B681B-5753-473B-83E8-D199B2B8D627}" dt="2025-11-19T13:06:20.889" v="703" actId="478"/>
          <ac:spMkLst>
            <pc:docMk/>
            <pc:sldMk cId="2819527769" sldId="261"/>
            <ac:spMk id="1089" creationId="{FEB296BD-04C8-E12C-7DD7-0A52616C239B}"/>
          </ac:spMkLst>
        </pc:spChg>
        <pc:grpChg chg="del">
          <ac:chgData name="Hooriya Sohail" userId="9f0adf6c144f6599" providerId="LiveId" clId="{A55B681B-5753-473B-83E8-D199B2B8D627}" dt="2025-11-19T13:01:12.938" v="674" actId="478"/>
          <ac:grpSpMkLst>
            <pc:docMk/>
            <pc:sldMk cId="2819527769" sldId="261"/>
            <ac:grpSpMk id="22" creationId="{F2F33FBA-1E44-8963-0F4C-E666D475737F}"/>
          </ac:grpSpMkLst>
        </pc:grpChg>
        <pc:grpChg chg="del">
          <ac:chgData name="Hooriya Sohail" userId="9f0adf6c144f6599" providerId="LiveId" clId="{A55B681B-5753-473B-83E8-D199B2B8D627}" dt="2025-11-19T13:01:17.158" v="675" actId="478"/>
          <ac:grpSpMkLst>
            <pc:docMk/>
            <pc:sldMk cId="2819527769" sldId="261"/>
            <ac:grpSpMk id="25" creationId="{D2E6784D-9253-A7A3-D816-190D96F08E77}"/>
          </ac:grpSpMkLst>
        </pc:grpChg>
        <pc:grpChg chg="add mod">
          <ac:chgData name="Hooriya Sohail" userId="9f0adf6c144f6599" providerId="LiveId" clId="{A55B681B-5753-473B-83E8-D199B2B8D627}" dt="2025-11-19T13:41:36.507" v="879" actId="1076"/>
          <ac:grpSpMkLst>
            <pc:docMk/>
            <pc:sldMk cId="2819527769" sldId="261"/>
            <ac:grpSpMk id="28" creationId="{47992212-2743-3FE7-DA53-966FAA41E977}"/>
          </ac:grpSpMkLst>
        </pc:grpChg>
        <pc:grpChg chg="del">
          <ac:chgData name="Hooriya Sohail" userId="9f0adf6c144f6599" providerId="LiveId" clId="{A55B681B-5753-473B-83E8-D199B2B8D627}" dt="2025-11-19T13:01:17.158" v="675" actId="478"/>
          <ac:grpSpMkLst>
            <pc:docMk/>
            <pc:sldMk cId="2819527769" sldId="261"/>
            <ac:grpSpMk id="30" creationId="{636FE87E-4245-8F78-4F53-631B63E7B0C6}"/>
          </ac:grpSpMkLst>
        </pc:grpChg>
        <pc:grpChg chg="add del mod">
          <ac:chgData name="Hooriya Sohail" userId="9f0adf6c144f6599" providerId="LiveId" clId="{A55B681B-5753-473B-83E8-D199B2B8D627}" dt="2025-11-19T13:28:16.673" v="813" actId="478"/>
          <ac:grpSpMkLst>
            <pc:docMk/>
            <pc:sldMk cId="2819527769" sldId="261"/>
            <ac:grpSpMk id="31" creationId="{2A8BFEA3-4DD5-4C07-13DD-9A51861EF766}"/>
          </ac:grpSpMkLst>
        </pc:grpChg>
        <pc:grpChg chg="del">
          <ac:chgData name="Hooriya Sohail" userId="9f0adf6c144f6599" providerId="LiveId" clId="{A55B681B-5753-473B-83E8-D199B2B8D627}" dt="2025-11-19T13:01:17.158" v="675" actId="478"/>
          <ac:grpSpMkLst>
            <pc:docMk/>
            <pc:sldMk cId="2819527769" sldId="261"/>
            <ac:grpSpMk id="33" creationId="{3C7A4B8F-2522-82CF-6B95-38744B55E06E}"/>
          </ac:grpSpMkLst>
        </pc:grpChg>
        <pc:grpChg chg="del">
          <ac:chgData name="Hooriya Sohail" userId="9f0adf6c144f6599" providerId="LiveId" clId="{A55B681B-5753-473B-83E8-D199B2B8D627}" dt="2025-11-19T13:01:12.938" v="674" actId="478"/>
          <ac:grpSpMkLst>
            <pc:docMk/>
            <pc:sldMk cId="2819527769" sldId="261"/>
            <ac:grpSpMk id="38" creationId="{80172728-5BE1-7867-6114-6866825C2571}"/>
          </ac:grpSpMkLst>
        </pc:grpChg>
        <pc:grpChg chg="del">
          <ac:chgData name="Hooriya Sohail" userId="9f0adf6c144f6599" providerId="LiveId" clId="{A55B681B-5753-473B-83E8-D199B2B8D627}" dt="2025-11-19T13:01:12.938" v="674" actId="478"/>
          <ac:grpSpMkLst>
            <pc:docMk/>
            <pc:sldMk cId="2819527769" sldId="261"/>
            <ac:grpSpMk id="47" creationId="{EBB90638-D668-9BDD-B33C-C0D15164A97F}"/>
          </ac:grpSpMkLst>
        </pc:grpChg>
        <pc:grpChg chg="del">
          <ac:chgData name="Hooriya Sohail" userId="9f0adf6c144f6599" providerId="LiveId" clId="{A55B681B-5753-473B-83E8-D199B2B8D627}" dt="2025-11-19T13:01:17.158" v="675" actId="478"/>
          <ac:grpSpMkLst>
            <pc:docMk/>
            <pc:sldMk cId="2819527769" sldId="261"/>
            <ac:grpSpMk id="50" creationId="{7DC7FAEE-2936-C622-F861-FC8F1EB80BAB}"/>
          </ac:grpSpMkLst>
        </pc:grpChg>
        <pc:grpChg chg="del">
          <ac:chgData name="Hooriya Sohail" userId="9f0adf6c144f6599" providerId="LiveId" clId="{A55B681B-5753-473B-83E8-D199B2B8D627}" dt="2025-11-19T13:01:12.938" v="674" actId="478"/>
          <ac:grpSpMkLst>
            <pc:docMk/>
            <pc:sldMk cId="2819527769" sldId="261"/>
            <ac:grpSpMk id="51" creationId="{3A9C3BAD-D123-DFA7-BBC4-82C5A3A1F2FE}"/>
          </ac:grpSpMkLst>
        </pc:grpChg>
        <pc:grpChg chg="del">
          <ac:chgData name="Hooriya Sohail" userId="9f0adf6c144f6599" providerId="LiveId" clId="{A55B681B-5753-473B-83E8-D199B2B8D627}" dt="2025-11-19T13:01:17.158" v="675" actId="478"/>
          <ac:grpSpMkLst>
            <pc:docMk/>
            <pc:sldMk cId="2819527769" sldId="261"/>
            <ac:grpSpMk id="57" creationId="{AFE23612-89F1-EF46-DAE8-B6BFF5BEA19A}"/>
          </ac:grpSpMkLst>
        </pc:grpChg>
        <pc:grpChg chg="add mod">
          <ac:chgData name="Hooriya Sohail" userId="9f0adf6c144f6599" providerId="LiveId" clId="{A55B681B-5753-473B-83E8-D199B2B8D627}" dt="2025-11-19T13:41:40.200" v="880" actId="1076"/>
          <ac:grpSpMkLst>
            <pc:docMk/>
            <pc:sldMk cId="2819527769" sldId="261"/>
            <ac:grpSpMk id="60" creationId="{E5EBCE18-F9AA-94C1-62B6-7A33D95C93F5}"/>
          </ac:grpSpMkLst>
        </pc:grpChg>
        <pc:grpChg chg="del">
          <ac:chgData name="Hooriya Sohail" userId="9f0adf6c144f6599" providerId="LiveId" clId="{A55B681B-5753-473B-83E8-D199B2B8D627}" dt="2025-11-19T13:01:18.928" v="676" actId="478"/>
          <ac:grpSpMkLst>
            <pc:docMk/>
            <pc:sldMk cId="2819527769" sldId="261"/>
            <ac:grpSpMk id="63" creationId="{E1006DF2-12F3-144C-C7A7-22F246469DF8}"/>
          </ac:grpSpMkLst>
        </pc:grpChg>
        <pc:grpChg chg="add mod">
          <ac:chgData name="Hooriya Sohail" userId="9f0adf6c144f6599" providerId="LiveId" clId="{A55B681B-5753-473B-83E8-D199B2B8D627}" dt="2025-11-19T13:41:44.510" v="881" actId="1076"/>
          <ac:grpSpMkLst>
            <pc:docMk/>
            <pc:sldMk cId="2819527769" sldId="261"/>
            <ac:grpSpMk id="65" creationId="{F8E3E015-4CDA-2FED-8C20-CCB17C105ACC}"/>
          </ac:grpSpMkLst>
        </pc:grpChg>
        <pc:grpChg chg="del mod">
          <ac:chgData name="Hooriya Sohail" userId="9f0adf6c144f6599" providerId="LiveId" clId="{A55B681B-5753-473B-83E8-D199B2B8D627}" dt="2025-11-19T13:06:22.290" v="704" actId="478"/>
          <ac:grpSpMkLst>
            <pc:docMk/>
            <pc:sldMk cId="2819527769" sldId="261"/>
            <ac:grpSpMk id="1086" creationId="{7152F386-8C3A-BDC5-72EA-6D5646142E8E}"/>
          </ac:grpSpMkLst>
        </pc:grpChg>
        <pc:grpChg chg="del mod">
          <ac:chgData name="Hooriya Sohail" userId="9f0adf6c144f6599" providerId="LiveId" clId="{A55B681B-5753-473B-83E8-D199B2B8D627}" dt="2025-11-19T13:06:16.461" v="702" actId="478"/>
          <ac:grpSpMkLst>
            <pc:docMk/>
            <pc:sldMk cId="2819527769" sldId="261"/>
            <ac:grpSpMk id="1155" creationId="{A932B9D1-CBC1-3E33-2133-DE7EC7355447}"/>
          </ac:grpSpMkLst>
        </pc:grpChg>
        <pc:grpChg chg="mod">
          <ac:chgData name="Hooriya Sohail" userId="9f0adf6c144f6599" providerId="LiveId" clId="{A55B681B-5753-473B-83E8-D199B2B8D627}" dt="2025-11-19T13:43:19.927" v="886"/>
          <ac:grpSpMkLst>
            <pc:docMk/>
            <pc:sldMk cId="2819527769" sldId="261"/>
            <ac:grpSpMk id="1241" creationId="{5F50E567-95B3-4B8A-8FC0-A1CDFABB571B}"/>
          </ac:grpSpMkLst>
        </pc:grpChg>
        <pc:picChg chg="add mod modCrop">
          <ac:chgData name="Hooriya Sohail" userId="9f0adf6c144f6599" providerId="LiveId" clId="{A55B681B-5753-473B-83E8-D199B2B8D627}" dt="2025-11-19T13:36:04.110" v="842" actId="14826"/>
          <ac:picMkLst>
            <pc:docMk/>
            <pc:sldMk cId="2819527769" sldId="261"/>
            <ac:picMk id="26" creationId="{007E0EEF-B63A-492B-EA1A-93FD24DC4820}"/>
          </ac:picMkLst>
        </pc:picChg>
        <pc:picChg chg="del mod topLvl">
          <ac:chgData name="Hooriya Sohail" userId="9f0adf6c144f6599" providerId="LiveId" clId="{A55B681B-5753-473B-83E8-D199B2B8D627}" dt="2025-11-19T13:28:16.673" v="813" actId="478"/>
          <ac:picMkLst>
            <pc:docMk/>
            <pc:sldMk cId="2819527769" sldId="261"/>
            <ac:picMk id="36" creationId="{E4C8FA60-3640-2D33-B45E-E7E92674024E}"/>
          </ac:picMkLst>
        </pc:picChg>
        <pc:picChg chg="add mod ord">
          <ac:chgData name="Hooriya Sohail" userId="9f0adf6c144f6599" providerId="LiveId" clId="{A55B681B-5753-473B-83E8-D199B2B8D627}" dt="2025-11-19T13:37:36.243" v="855" actId="2085"/>
          <ac:picMkLst>
            <pc:docMk/>
            <pc:sldMk cId="2819527769" sldId="261"/>
            <ac:picMk id="54" creationId="{56E41BBB-6B59-A033-ACCE-4C76D2F04CCD}"/>
          </ac:picMkLst>
        </pc:picChg>
        <pc:picChg chg="mod">
          <ac:chgData name="Hooriya Sohail" userId="9f0adf6c144f6599" providerId="LiveId" clId="{A55B681B-5753-473B-83E8-D199B2B8D627}" dt="2025-11-19T13:37:36.243" v="855" actId="2085"/>
          <ac:picMkLst>
            <pc:docMk/>
            <pc:sldMk cId="2819527769" sldId="261"/>
            <ac:picMk id="71" creationId="{582F599F-A8D4-D8A4-26F3-4B141115052C}"/>
          </ac:picMkLst>
        </pc:picChg>
        <pc:picChg chg="mod">
          <ac:chgData name="Hooriya Sohail" userId="9f0adf6c144f6599" providerId="LiveId" clId="{A55B681B-5753-473B-83E8-D199B2B8D627}" dt="2025-11-19T13:09:37.513" v="734" actId="14861"/>
          <ac:picMkLst>
            <pc:docMk/>
            <pc:sldMk cId="2819527769" sldId="261"/>
            <ac:picMk id="2050" creationId="{3C102689-8C8A-79F7-CEE7-3185A6909AFA}"/>
          </ac:picMkLst>
        </pc:picChg>
        <pc:picChg chg="mod">
          <ac:chgData name="Hooriya Sohail" userId="9f0adf6c144f6599" providerId="LiveId" clId="{A55B681B-5753-473B-83E8-D199B2B8D627}" dt="2025-11-19T13:09:06.354" v="731" actId="1076"/>
          <ac:picMkLst>
            <pc:docMk/>
            <pc:sldMk cId="2819527769" sldId="261"/>
            <ac:picMk id="2052" creationId="{62077A3A-6355-7ADB-9CE8-A758A6EB8721}"/>
          </ac:picMkLst>
        </pc:picChg>
        <pc:picChg chg="mod">
          <ac:chgData name="Hooriya Sohail" userId="9f0adf6c144f6599" providerId="LiveId" clId="{A55B681B-5753-473B-83E8-D199B2B8D627}" dt="2025-11-19T13:09:19.411" v="733" actId="1076"/>
          <ac:picMkLst>
            <pc:docMk/>
            <pc:sldMk cId="2819527769" sldId="261"/>
            <ac:picMk id="2054" creationId="{47D929CD-D349-B009-BEA5-05556FED172A}"/>
          </ac:picMkLst>
        </pc:picChg>
        <pc:picChg chg="mod">
          <ac:chgData name="Hooriya Sohail" userId="9f0adf6c144f6599" providerId="LiveId" clId="{A55B681B-5753-473B-83E8-D199B2B8D627}" dt="2025-11-19T13:09:16.594" v="732" actId="1076"/>
          <ac:picMkLst>
            <pc:docMk/>
            <pc:sldMk cId="2819527769" sldId="261"/>
            <ac:picMk id="2056" creationId="{74F29E97-F0D1-B8BE-0F7E-0481ACD72D6B}"/>
          </ac:picMkLst>
        </pc:picChg>
        <pc:cxnChg chg="mod">
          <ac:chgData name="Hooriya Sohail" userId="9f0adf6c144f6599" providerId="LiveId" clId="{A55B681B-5753-473B-83E8-D199B2B8D627}" dt="2025-11-20T05:53:19.787" v="4652" actId="14100"/>
          <ac:cxnSpMkLst>
            <pc:docMk/>
            <pc:sldMk cId="2819527769" sldId="261"/>
            <ac:cxnSpMk id="19" creationId="{CA74C1BD-6AC0-E6D7-D7E6-038E9A2B6496}"/>
          </ac:cxnSpMkLst>
        </pc:cxnChg>
        <pc:cxnChg chg="add mod">
          <ac:chgData name="Hooriya Sohail" userId="9f0adf6c144f6599" providerId="LiveId" clId="{A55B681B-5753-473B-83E8-D199B2B8D627}" dt="2025-11-19T13:43:23.314" v="887" actId="1076"/>
          <ac:cxnSpMkLst>
            <pc:docMk/>
            <pc:sldMk cId="2819527769" sldId="261"/>
            <ac:cxnSpMk id="76" creationId="{72F294F2-FAA4-6F7D-26D3-B7CF605EDBBA}"/>
          </ac:cxnSpMkLst>
        </pc:cxnChg>
      </pc:sldChg>
      <pc:sldChg chg="addSp delSp modSp add mod delAnim modAnim">
        <pc:chgData name="Hooriya Sohail" userId="9f0adf6c144f6599" providerId="LiveId" clId="{A55B681B-5753-473B-83E8-D199B2B8D627}" dt="2025-11-19T17:12:44.922" v="1993" actId="478"/>
        <pc:sldMkLst>
          <pc:docMk/>
          <pc:sldMk cId="3693711651" sldId="262"/>
        </pc:sldMkLst>
        <pc:spChg chg="add mod">
          <ac:chgData name="Hooriya Sohail" userId="9f0adf6c144f6599" providerId="LiveId" clId="{A55B681B-5753-473B-83E8-D199B2B8D627}" dt="2025-11-19T13:44:02.637" v="927" actId="164"/>
          <ac:spMkLst>
            <pc:docMk/>
            <pc:sldMk cId="3693711651" sldId="262"/>
            <ac:spMk id="4" creationId="{CAF70E8F-5C8C-07AA-C10F-B5201F44B4B0}"/>
          </ac:spMkLst>
        </pc:spChg>
        <pc:spChg chg="add del mod">
          <ac:chgData name="Hooriya Sohail" userId="9f0adf6c144f6599" providerId="LiveId" clId="{A55B681B-5753-473B-83E8-D199B2B8D627}" dt="2025-11-19T17:12:44.922" v="1993" actId="478"/>
          <ac:spMkLst>
            <pc:docMk/>
            <pc:sldMk cId="3693711651" sldId="262"/>
            <ac:spMk id="7" creationId="{518B1F0D-E2E7-AAEE-6699-EE21C9D9F941}"/>
          </ac:spMkLst>
        </pc:spChg>
        <pc:spChg chg="add del mod">
          <ac:chgData name="Hooriya Sohail" userId="9f0adf6c144f6599" providerId="LiveId" clId="{A55B681B-5753-473B-83E8-D199B2B8D627}" dt="2025-11-19T17:12:42.726" v="1992" actId="478"/>
          <ac:spMkLst>
            <pc:docMk/>
            <pc:sldMk cId="3693711651" sldId="262"/>
            <ac:spMk id="8" creationId="{9E879828-7F2F-75B0-0AEA-964D3D540318}"/>
          </ac:spMkLst>
        </pc:spChg>
        <pc:spChg chg="mod">
          <ac:chgData name="Hooriya Sohail" userId="9f0adf6c144f6599" providerId="LiveId" clId="{A55B681B-5753-473B-83E8-D199B2B8D627}" dt="2025-11-19T13:39:32.132" v="865" actId="1076"/>
          <ac:spMkLst>
            <pc:docMk/>
            <pc:sldMk cId="3693711651" sldId="262"/>
            <ac:spMk id="13" creationId="{CF36CE71-8A19-D9CA-46EB-5E2BEE6EC82E}"/>
          </ac:spMkLst>
        </pc:spChg>
        <pc:spChg chg="mod ord topLvl">
          <ac:chgData name="Hooriya Sohail" userId="9f0adf6c144f6599" providerId="LiveId" clId="{A55B681B-5753-473B-83E8-D199B2B8D627}" dt="2025-11-19T16:05:00.107" v="1878" actId="166"/>
          <ac:spMkLst>
            <pc:docMk/>
            <pc:sldMk cId="3693711651" sldId="262"/>
            <ac:spMk id="14" creationId="{81E121C3-9B57-FA5A-A2BD-B55FDEFA4CD4}"/>
          </ac:spMkLst>
        </pc:spChg>
        <pc:spChg chg="mod topLvl">
          <ac:chgData name="Hooriya Sohail" userId="9f0adf6c144f6599" providerId="LiveId" clId="{A55B681B-5753-473B-83E8-D199B2B8D627}" dt="2025-11-19T17:12:22.078" v="1989" actId="165"/>
          <ac:spMkLst>
            <pc:docMk/>
            <pc:sldMk cId="3693711651" sldId="262"/>
            <ac:spMk id="15" creationId="{A2E27005-BC0D-E0D7-866A-2860B1E9AE01}"/>
          </ac:spMkLst>
        </pc:spChg>
        <pc:spChg chg="mod topLvl">
          <ac:chgData name="Hooriya Sohail" userId="9f0adf6c144f6599" providerId="LiveId" clId="{A55B681B-5753-473B-83E8-D199B2B8D627}" dt="2025-11-19T17:12:25.734" v="1990" actId="165"/>
          <ac:spMkLst>
            <pc:docMk/>
            <pc:sldMk cId="3693711651" sldId="262"/>
            <ac:spMk id="16" creationId="{C8FBE769-2B70-1C50-8C6D-3D35C939C793}"/>
          </ac:spMkLst>
        </pc:spChg>
        <pc:spChg chg="mod">
          <ac:chgData name="Hooriya Sohail" userId="9f0adf6c144f6599" providerId="LiveId" clId="{A55B681B-5753-473B-83E8-D199B2B8D627}" dt="2025-11-19T16:03:40.229" v="1868" actId="165"/>
          <ac:spMkLst>
            <pc:docMk/>
            <pc:sldMk cId="3693711651" sldId="262"/>
            <ac:spMk id="27" creationId="{723D9983-E4E3-5D62-2F09-A9AE944E4713}"/>
          </ac:spMkLst>
        </pc:spChg>
        <pc:spChg chg="mod">
          <ac:chgData name="Hooriya Sohail" userId="9f0adf6c144f6599" providerId="LiveId" clId="{A55B681B-5753-473B-83E8-D199B2B8D627}" dt="2025-11-19T17:12:22.078" v="1989" actId="165"/>
          <ac:spMkLst>
            <pc:docMk/>
            <pc:sldMk cId="3693711651" sldId="262"/>
            <ac:spMk id="34" creationId="{BB0EBD23-D28F-4528-CE39-CE7E45857710}"/>
          </ac:spMkLst>
        </pc:spChg>
        <pc:spChg chg="mod">
          <ac:chgData name="Hooriya Sohail" userId="9f0adf6c144f6599" providerId="LiveId" clId="{A55B681B-5753-473B-83E8-D199B2B8D627}" dt="2025-11-19T17:12:25.734" v="1990" actId="165"/>
          <ac:spMkLst>
            <pc:docMk/>
            <pc:sldMk cId="3693711651" sldId="262"/>
            <ac:spMk id="67" creationId="{603E439C-8541-DDDE-0C55-8074FA4B4223}"/>
          </ac:spMkLst>
        </pc:spChg>
        <pc:grpChg chg="add mod">
          <ac:chgData name="Hooriya Sohail" userId="9f0adf6c144f6599" providerId="LiveId" clId="{A55B681B-5753-473B-83E8-D199B2B8D627}" dt="2025-11-19T13:44:25.609" v="929" actId="14100"/>
          <ac:grpSpMkLst>
            <pc:docMk/>
            <pc:sldMk cId="3693711651" sldId="262"/>
            <ac:grpSpMk id="6" creationId="{13E4A0BA-37B5-43E4-872A-E98CA874D4A2}"/>
          </ac:grpSpMkLst>
        </pc:grpChg>
        <pc:grpChg chg="add del mod">
          <ac:chgData name="Hooriya Sohail" userId="9f0adf6c144f6599" providerId="LiveId" clId="{A55B681B-5753-473B-83E8-D199B2B8D627}" dt="2025-11-19T17:12:22.078" v="1989" actId="165"/>
          <ac:grpSpMkLst>
            <pc:docMk/>
            <pc:sldMk cId="3693711651" sldId="262"/>
            <ac:grpSpMk id="10" creationId="{9C9C3D91-D253-13AB-3191-149DB2E298D7}"/>
          </ac:grpSpMkLst>
        </pc:grpChg>
        <pc:grpChg chg="add del mod">
          <ac:chgData name="Hooriya Sohail" userId="9f0adf6c144f6599" providerId="LiveId" clId="{A55B681B-5753-473B-83E8-D199B2B8D627}" dt="2025-11-19T17:12:25.734" v="1990" actId="165"/>
          <ac:grpSpMkLst>
            <pc:docMk/>
            <pc:sldMk cId="3693711651" sldId="262"/>
            <ac:grpSpMk id="11" creationId="{FD84EC9D-9F0C-C8BD-184C-DF680C7116C1}"/>
          </ac:grpSpMkLst>
        </pc:grpChg>
        <pc:grpChg chg="add del mod">
          <ac:chgData name="Hooriya Sohail" userId="9f0adf6c144f6599" providerId="LiveId" clId="{A55B681B-5753-473B-83E8-D199B2B8D627}" dt="2025-11-19T16:03:40.229" v="1868" actId="165"/>
          <ac:grpSpMkLst>
            <pc:docMk/>
            <pc:sldMk cId="3693711651" sldId="262"/>
            <ac:grpSpMk id="12" creationId="{B4936054-2F3D-F2D3-E7A6-92198607F176}"/>
          </ac:grpSpMkLst>
        </pc:grpChg>
        <pc:grpChg chg="mod ord topLvl">
          <ac:chgData name="Hooriya Sohail" userId="9f0adf6c144f6599" providerId="LiveId" clId="{A55B681B-5753-473B-83E8-D199B2B8D627}" dt="2025-11-19T16:05:00.107" v="1878" actId="166"/>
          <ac:grpSpMkLst>
            <pc:docMk/>
            <pc:sldMk cId="3693711651" sldId="262"/>
            <ac:grpSpMk id="28" creationId="{C03533A2-8C27-7FC8-483D-59C6D8FCBB24}"/>
          </ac:grpSpMkLst>
        </pc:grpChg>
        <pc:grpChg chg="mod topLvl">
          <ac:chgData name="Hooriya Sohail" userId="9f0adf6c144f6599" providerId="LiveId" clId="{A55B681B-5753-473B-83E8-D199B2B8D627}" dt="2025-11-19T17:12:22.078" v="1989" actId="165"/>
          <ac:grpSpMkLst>
            <pc:docMk/>
            <pc:sldMk cId="3693711651" sldId="262"/>
            <ac:grpSpMk id="60" creationId="{0AA06810-1E3C-4B51-8AC5-ABF3A628B338}"/>
          </ac:grpSpMkLst>
        </pc:grpChg>
        <pc:grpChg chg="mod topLvl">
          <ac:chgData name="Hooriya Sohail" userId="9f0adf6c144f6599" providerId="LiveId" clId="{A55B681B-5753-473B-83E8-D199B2B8D627}" dt="2025-11-19T17:12:25.734" v="1990" actId="165"/>
          <ac:grpSpMkLst>
            <pc:docMk/>
            <pc:sldMk cId="3693711651" sldId="262"/>
            <ac:grpSpMk id="65" creationId="{3545668F-A987-EC4C-E3E5-12C7A803E338}"/>
          </ac:grpSpMkLst>
        </pc:grpChg>
        <pc:grpChg chg="mod">
          <ac:chgData name="Hooriya Sohail" userId="9f0adf6c144f6599" providerId="LiveId" clId="{A55B681B-5753-473B-83E8-D199B2B8D627}" dt="2025-11-19T13:39:53.492" v="869" actId="1076"/>
          <ac:grpSpMkLst>
            <pc:docMk/>
            <pc:sldMk cId="3693711651" sldId="262"/>
            <ac:grpSpMk id="1241" creationId="{31B95447-3344-7AF7-8994-E91BC7F9886A}"/>
          </ac:grpSpMkLst>
        </pc:grpChg>
        <pc:picChg chg="add del mod">
          <ac:chgData name="Hooriya Sohail" userId="9f0adf6c144f6599" providerId="LiveId" clId="{A55B681B-5753-473B-83E8-D199B2B8D627}" dt="2025-11-19T17:12:42.726" v="1992" actId="478"/>
          <ac:picMkLst>
            <pc:docMk/>
            <pc:sldMk cId="3693711651" sldId="262"/>
            <ac:picMk id="9" creationId="{FE6872CD-89D5-5CAE-A28F-F2097B7FCDD1}"/>
          </ac:picMkLst>
        </pc:picChg>
        <pc:picChg chg="mod">
          <ac:chgData name="Hooriya Sohail" userId="9f0adf6c144f6599" providerId="LiveId" clId="{A55B681B-5753-473B-83E8-D199B2B8D627}" dt="2025-11-19T16:03:40.229" v="1868" actId="165"/>
          <ac:picMkLst>
            <pc:docMk/>
            <pc:sldMk cId="3693711651" sldId="262"/>
            <ac:picMk id="26" creationId="{D4BC522B-39B8-8D36-4DB5-C3A56EC8DFD0}"/>
          </ac:picMkLst>
        </pc:picChg>
        <pc:picChg chg="mod">
          <ac:chgData name="Hooriya Sohail" userId="9f0adf6c144f6599" providerId="LiveId" clId="{A55B681B-5753-473B-83E8-D199B2B8D627}" dt="2025-11-19T17:12:22.078" v="1989" actId="165"/>
          <ac:picMkLst>
            <pc:docMk/>
            <pc:sldMk cId="3693711651" sldId="262"/>
            <ac:picMk id="54" creationId="{03CC9456-BABC-B317-991F-B7F63BC5D695}"/>
          </ac:picMkLst>
        </pc:picChg>
        <pc:picChg chg="mod">
          <ac:chgData name="Hooriya Sohail" userId="9f0adf6c144f6599" providerId="LiveId" clId="{A55B681B-5753-473B-83E8-D199B2B8D627}" dt="2025-11-19T17:12:25.734" v="1990" actId="165"/>
          <ac:picMkLst>
            <pc:docMk/>
            <pc:sldMk cId="3693711651" sldId="262"/>
            <ac:picMk id="71" creationId="{E52FF8FD-9FA5-00A4-48EE-507869B78F45}"/>
          </ac:picMkLst>
        </pc:picChg>
        <pc:picChg chg="mod">
          <ac:chgData name="Hooriya Sohail" userId="9f0adf6c144f6599" providerId="LiveId" clId="{A55B681B-5753-473B-83E8-D199B2B8D627}" dt="2025-11-19T13:39:48.877" v="868" actId="1076"/>
          <ac:picMkLst>
            <pc:docMk/>
            <pc:sldMk cId="3693711651" sldId="262"/>
            <ac:picMk id="2050" creationId="{A943B77D-B826-02EC-89AC-DCD01DC41180}"/>
          </ac:picMkLst>
        </pc:picChg>
        <pc:picChg chg="mod">
          <ac:chgData name="Hooriya Sohail" userId="9f0adf6c144f6599" providerId="LiveId" clId="{A55B681B-5753-473B-83E8-D199B2B8D627}" dt="2025-11-19T13:39:48.877" v="868" actId="1076"/>
          <ac:picMkLst>
            <pc:docMk/>
            <pc:sldMk cId="3693711651" sldId="262"/>
            <ac:picMk id="2052" creationId="{F5943C07-EE12-EF67-9732-F05901C84739}"/>
          </ac:picMkLst>
        </pc:picChg>
        <pc:picChg chg="mod">
          <ac:chgData name="Hooriya Sohail" userId="9f0adf6c144f6599" providerId="LiveId" clId="{A55B681B-5753-473B-83E8-D199B2B8D627}" dt="2025-11-19T13:39:48.877" v="868" actId="1076"/>
          <ac:picMkLst>
            <pc:docMk/>
            <pc:sldMk cId="3693711651" sldId="262"/>
            <ac:picMk id="2054" creationId="{635DE47C-904E-B016-BDCA-42D7955AD5AF}"/>
          </ac:picMkLst>
        </pc:picChg>
        <pc:picChg chg="mod">
          <ac:chgData name="Hooriya Sohail" userId="9f0adf6c144f6599" providerId="LiveId" clId="{A55B681B-5753-473B-83E8-D199B2B8D627}" dt="2025-11-19T13:39:48.877" v="868" actId="1076"/>
          <ac:picMkLst>
            <pc:docMk/>
            <pc:sldMk cId="3693711651" sldId="262"/>
            <ac:picMk id="2056" creationId="{65CDC58C-6C6D-2CF0-285C-4637F9E05900}"/>
          </ac:picMkLst>
        </pc:picChg>
        <pc:cxnChg chg="add mod">
          <ac:chgData name="Hooriya Sohail" userId="9f0adf6c144f6599" providerId="LiveId" clId="{A55B681B-5753-473B-83E8-D199B2B8D627}" dt="2025-11-19T13:44:02.637" v="927" actId="164"/>
          <ac:cxnSpMkLst>
            <pc:docMk/>
            <pc:sldMk cId="3693711651" sldId="262"/>
            <ac:cxnSpMk id="5" creationId="{F600F0C7-3416-5A04-103D-D933EF1D721A}"/>
          </ac:cxnSpMkLst>
        </pc:cxnChg>
      </pc:sldChg>
      <pc:sldChg chg="modSp add del">
        <pc:chgData name="Hooriya Sohail" userId="9f0adf6c144f6599" providerId="LiveId" clId="{A55B681B-5753-473B-83E8-D199B2B8D627}" dt="2025-11-19T13:39:13.676" v="862" actId="2890"/>
        <pc:sldMkLst>
          <pc:docMk/>
          <pc:sldMk cId="3940127549" sldId="262"/>
        </pc:sldMkLst>
        <pc:picChg chg="mod">
          <ac:chgData name="Hooriya Sohail" userId="9f0adf6c144f6599" providerId="LiveId" clId="{A55B681B-5753-473B-83E8-D199B2B8D627}" dt="2025-11-19T13:39:05.470" v="861" actId="688"/>
          <ac:picMkLst>
            <pc:docMk/>
            <pc:sldMk cId="3940127549" sldId="262"/>
            <ac:picMk id="2050" creationId="{C5F12648-0B70-4B6D-2C18-7E255B75911B}"/>
          </ac:picMkLst>
        </pc:picChg>
        <pc:picChg chg="mod">
          <ac:chgData name="Hooriya Sohail" userId="9f0adf6c144f6599" providerId="LiveId" clId="{A55B681B-5753-473B-83E8-D199B2B8D627}" dt="2025-11-19T13:39:05.470" v="861" actId="688"/>
          <ac:picMkLst>
            <pc:docMk/>
            <pc:sldMk cId="3940127549" sldId="262"/>
            <ac:picMk id="2052" creationId="{6D187F18-5774-5E4E-3981-F78B116FDA94}"/>
          </ac:picMkLst>
        </pc:picChg>
        <pc:picChg chg="mod">
          <ac:chgData name="Hooriya Sohail" userId="9f0adf6c144f6599" providerId="LiveId" clId="{A55B681B-5753-473B-83E8-D199B2B8D627}" dt="2025-11-19T13:39:05.470" v="861" actId="688"/>
          <ac:picMkLst>
            <pc:docMk/>
            <pc:sldMk cId="3940127549" sldId="262"/>
            <ac:picMk id="2054" creationId="{7DADC01D-3A5F-8C2A-2711-0D9FAB0AA506}"/>
          </ac:picMkLst>
        </pc:picChg>
        <pc:picChg chg="mod">
          <ac:chgData name="Hooriya Sohail" userId="9f0adf6c144f6599" providerId="LiveId" clId="{A55B681B-5753-473B-83E8-D199B2B8D627}" dt="2025-11-19T13:39:05.470" v="861" actId="688"/>
          <ac:picMkLst>
            <pc:docMk/>
            <pc:sldMk cId="3940127549" sldId="262"/>
            <ac:picMk id="2056" creationId="{1EE3C2AE-9577-753D-A581-EF762671939A}"/>
          </ac:picMkLst>
        </pc:picChg>
      </pc:sldChg>
      <pc:sldChg chg="addSp delSp modSp add del mod modAnim">
        <pc:chgData name="Hooriya Sohail" userId="9f0adf6c144f6599" providerId="LiveId" clId="{A55B681B-5753-473B-83E8-D199B2B8D627}" dt="2025-11-19T16:02:57.807" v="1864" actId="47"/>
        <pc:sldMkLst>
          <pc:docMk/>
          <pc:sldMk cId="2226718604" sldId="263"/>
        </pc:sldMkLst>
        <pc:spChg chg="del mod">
          <ac:chgData name="Hooriya Sohail" userId="9f0adf6c144f6599" providerId="LiveId" clId="{A55B681B-5753-473B-83E8-D199B2B8D627}" dt="2025-11-19T14:08:27.585" v="936" actId="478"/>
          <ac:spMkLst>
            <pc:docMk/>
            <pc:sldMk cId="2226718604" sldId="263"/>
            <ac:spMk id="2" creationId="{50369D5E-9634-6771-A79B-72BF83B18783}"/>
          </ac:spMkLst>
        </pc:spChg>
        <pc:spChg chg="del mod">
          <ac:chgData name="Hooriya Sohail" userId="9f0adf6c144f6599" providerId="LiveId" clId="{A55B681B-5753-473B-83E8-D199B2B8D627}" dt="2025-11-19T14:08:21.315" v="934" actId="478"/>
          <ac:spMkLst>
            <pc:docMk/>
            <pc:sldMk cId="2226718604" sldId="263"/>
            <ac:spMk id="3" creationId="{D7E7BE0C-E1D8-7742-BBB5-A2A478CAC002}"/>
          </ac:spMkLst>
        </pc:spChg>
        <pc:spChg chg="mod">
          <ac:chgData name="Hooriya Sohail" userId="9f0adf6c144f6599" providerId="LiveId" clId="{A55B681B-5753-473B-83E8-D199B2B8D627}" dt="2025-11-19T14:10:08.072" v="961" actId="1076"/>
          <ac:spMkLst>
            <pc:docMk/>
            <pc:sldMk cId="2226718604" sldId="263"/>
            <ac:spMk id="4" creationId="{F7B17DB4-24E1-0484-2C3C-346F0BD8F8FF}"/>
          </ac:spMkLst>
        </pc:spChg>
        <pc:spChg chg="add mod">
          <ac:chgData name="Hooriya Sohail" userId="9f0adf6c144f6599" providerId="LiveId" clId="{A55B681B-5753-473B-83E8-D199B2B8D627}" dt="2025-11-19T14:37:26.768" v="1129" actId="1076"/>
          <ac:spMkLst>
            <pc:docMk/>
            <pc:sldMk cId="2226718604" sldId="263"/>
            <ac:spMk id="7" creationId="{0F922E89-7F91-FECE-B4F2-D4C33CFC3FDF}"/>
          </ac:spMkLst>
        </pc:spChg>
        <pc:spChg chg="add mod">
          <ac:chgData name="Hooriya Sohail" userId="9f0adf6c144f6599" providerId="LiveId" clId="{A55B681B-5753-473B-83E8-D199B2B8D627}" dt="2025-11-19T14:16:28.220" v="1005" actId="767"/>
          <ac:spMkLst>
            <pc:docMk/>
            <pc:sldMk cId="2226718604" sldId="263"/>
            <ac:spMk id="8" creationId="{3D20CFA9-64CA-CDC3-144E-6AF4D3C6BF73}"/>
          </ac:spMkLst>
        </pc:spChg>
        <pc:spChg chg="add del mod">
          <ac:chgData name="Hooriya Sohail" userId="9f0adf6c144f6599" providerId="LiveId" clId="{A55B681B-5753-473B-83E8-D199B2B8D627}" dt="2025-11-19T14:18:20.351" v="1030"/>
          <ac:spMkLst>
            <pc:docMk/>
            <pc:sldMk cId="2226718604" sldId="263"/>
            <ac:spMk id="9" creationId="{3067CBD8-C6FB-BB22-3886-9408B0BD8452}"/>
          </ac:spMkLst>
        </pc:spChg>
        <pc:spChg chg="add del mod">
          <ac:chgData name="Hooriya Sohail" userId="9f0adf6c144f6599" providerId="LiveId" clId="{A55B681B-5753-473B-83E8-D199B2B8D627}" dt="2025-11-19T14:32:51.900" v="1089"/>
          <ac:spMkLst>
            <pc:docMk/>
            <pc:sldMk cId="2226718604" sldId="263"/>
            <ac:spMk id="12" creationId="{0F7137A9-EBDC-13AD-053D-2848F0918C3C}"/>
          </ac:spMkLst>
        </pc:spChg>
        <pc:spChg chg="del">
          <ac:chgData name="Hooriya Sohail" userId="9f0adf6c144f6599" providerId="LiveId" clId="{A55B681B-5753-473B-83E8-D199B2B8D627}" dt="2025-11-19T14:08:30.536" v="937" actId="478"/>
          <ac:spMkLst>
            <pc:docMk/>
            <pc:sldMk cId="2226718604" sldId="263"/>
            <ac:spMk id="13" creationId="{DC3EB810-B5E3-4623-E7CB-3803D301BF11}"/>
          </ac:spMkLst>
        </pc:spChg>
        <pc:spChg chg="mod ord">
          <ac:chgData name="Hooriya Sohail" userId="9f0adf6c144f6599" providerId="LiveId" clId="{A55B681B-5753-473B-83E8-D199B2B8D627}" dt="2025-11-19T14:39:04.033" v="1139" actId="14100"/>
          <ac:spMkLst>
            <pc:docMk/>
            <pc:sldMk cId="2226718604" sldId="263"/>
            <ac:spMk id="14" creationId="{87F2CFA2-F37D-5BAD-6F45-80895D13E5BD}"/>
          </ac:spMkLst>
        </pc:spChg>
        <pc:spChg chg="add del mod">
          <ac:chgData name="Hooriya Sohail" userId="9f0adf6c144f6599" providerId="LiveId" clId="{A55B681B-5753-473B-83E8-D199B2B8D627}" dt="2025-11-19T14:35:13.835" v="1118" actId="164"/>
          <ac:spMkLst>
            <pc:docMk/>
            <pc:sldMk cId="2226718604" sldId="263"/>
            <ac:spMk id="15" creationId="{157411F1-6D5B-D061-BA34-771ADB72497F}"/>
          </ac:spMkLst>
        </pc:spChg>
        <pc:spChg chg="add del mod">
          <ac:chgData name="Hooriya Sohail" userId="9f0adf6c144f6599" providerId="LiveId" clId="{A55B681B-5753-473B-83E8-D199B2B8D627}" dt="2025-11-19T14:35:10.617" v="1117" actId="164"/>
          <ac:spMkLst>
            <pc:docMk/>
            <pc:sldMk cId="2226718604" sldId="263"/>
            <ac:spMk id="16" creationId="{44D83BEC-A4C7-B8EC-16EC-1C8768863FC9}"/>
          </ac:spMkLst>
        </pc:spChg>
        <pc:spChg chg="add mod">
          <ac:chgData name="Hooriya Sohail" userId="9f0adf6c144f6599" providerId="LiveId" clId="{A55B681B-5753-473B-83E8-D199B2B8D627}" dt="2025-11-19T14:33:41.378" v="1113" actId="1076"/>
          <ac:spMkLst>
            <pc:docMk/>
            <pc:sldMk cId="2226718604" sldId="263"/>
            <ac:spMk id="17" creationId="{3F35F78A-1D37-9F94-E37F-BB6F4E70560D}"/>
          </ac:spMkLst>
        </pc:spChg>
        <pc:spChg chg="mod">
          <ac:chgData name="Hooriya Sohail" userId="9f0adf6c144f6599" providerId="LiveId" clId="{A55B681B-5753-473B-83E8-D199B2B8D627}" dt="2025-11-19T14:09:42.512" v="950" actId="34135"/>
          <ac:spMkLst>
            <pc:docMk/>
            <pc:sldMk cId="2226718604" sldId="263"/>
            <ac:spMk id="27" creationId="{D8910FD1-9EC3-94E1-6D9B-796BECA1F41A}"/>
          </ac:spMkLst>
        </pc:spChg>
        <pc:spChg chg="del">
          <ac:chgData name="Hooriya Sohail" userId="9f0adf6c144f6599" providerId="LiveId" clId="{A55B681B-5753-473B-83E8-D199B2B8D627}" dt="2025-11-19T14:08:32.292" v="938" actId="478"/>
          <ac:spMkLst>
            <pc:docMk/>
            <pc:sldMk cId="2226718604" sldId="263"/>
            <ac:spMk id="97" creationId="{77750714-FC34-8142-53F4-48E80BF384F7}"/>
          </ac:spMkLst>
        </pc:spChg>
        <pc:spChg chg="add del">
          <ac:chgData name="Hooriya Sohail" userId="9f0adf6c144f6599" providerId="LiveId" clId="{A55B681B-5753-473B-83E8-D199B2B8D627}" dt="2025-11-19T14:10:00.514" v="960" actId="478"/>
          <ac:spMkLst>
            <pc:docMk/>
            <pc:sldMk cId="2226718604" sldId="263"/>
            <ac:spMk id="98" creationId="{BCA7A52D-0746-5751-AA1D-A670CDB14594}"/>
          </ac:spMkLst>
        </pc:spChg>
        <pc:spChg chg="del">
          <ac:chgData name="Hooriya Sohail" userId="9f0adf6c144f6599" providerId="LiveId" clId="{A55B681B-5753-473B-83E8-D199B2B8D627}" dt="2025-11-19T14:08:35.648" v="939" actId="478"/>
          <ac:spMkLst>
            <pc:docMk/>
            <pc:sldMk cId="2226718604" sldId="263"/>
            <ac:spMk id="99" creationId="{3677ECAD-69CD-4358-07F0-2F15CFA2EB4C}"/>
          </ac:spMkLst>
        </pc:spChg>
        <pc:grpChg chg="add mod">
          <ac:chgData name="Hooriya Sohail" userId="9f0adf6c144f6599" providerId="LiveId" clId="{A55B681B-5753-473B-83E8-D199B2B8D627}" dt="2025-11-19T14:38:39.792" v="1136" actId="14100"/>
          <ac:grpSpMkLst>
            <pc:docMk/>
            <pc:sldMk cId="2226718604" sldId="263"/>
            <ac:grpSpMk id="21" creationId="{CDFF2C45-9277-C4F0-620F-FEF46548964A}"/>
          </ac:grpSpMkLst>
        </pc:grpChg>
        <pc:grpChg chg="add mod">
          <ac:chgData name="Hooriya Sohail" userId="9f0adf6c144f6599" providerId="LiveId" clId="{A55B681B-5753-473B-83E8-D199B2B8D627}" dt="2025-11-19T14:38:56.668" v="1138" actId="14100"/>
          <ac:grpSpMkLst>
            <pc:docMk/>
            <pc:sldMk cId="2226718604" sldId="263"/>
            <ac:grpSpMk id="22" creationId="{DB7B91CE-647E-A284-7141-B76791491132}"/>
          </ac:grpSpMkLst>
        </pc:grpChg>
        <pc:grpChg chg="mod ord">
          <ac:chgData name="Hooriya Sohail" userId="9f0adf6c144f6599" providerId="LiveId" clId="{A55B681B-5753-473B-83E8-D199B2B8D627}" dt="2025-11-19T14:37:13.608" v="1127" actId="1076"/>
          <ac:grpSpMkLst>
            <pc:docMk/>
            <pc:sldMk cId="2226718604" sldId="263"/>
            <ac:grpSpMk id="28" creationId="{B181316A-36D5-C505-0AA7-BAC762B6F5CF}"/>
          </ac:grpSpMkLst>
        </pc:grpChg>
        <pc:grpChg chg="add del mod">
          <ac:chgData name="Hooriya Sohail" userId="9f0adf6c144f6599" providerId="LiveId" clId="{A55B681B-5753-473B-83E8-D199B2B8D627}" dt="2025-11-19T14:35:13.835" v="1118" actId="164"/>
          <ac:grpSpMkLst>
            <pc:docMk/>
            <pc:sldMk cId="2226718604" sldId="263"/>
            <ac:grpSpMk id="60" creationId="{7CEA2D24-EC53-C74D-0B46-891F3CC851BA}"/>
          </ac:grpSpMkLst>
        </pc:grpChg>
        <pc:grpChg chg="add del mod">
          <ac:chgData name="Hooriya Sohail" userId="9f0adf6c144f6599" providerId="LiveId" clId="{A55B681B-5753-473B-83E8-D199B2B8D627}" dt="2025-11-19T14:35:10.617" v="1117" actId="164"/>
          <ac:grpSpMkLst>
            <pc:docMk/>
            <pc:sldMk cId="2226718604" sldId="263"/>
            <ac:grpSpMk id="65" creationId="{7DDBE979-64E3-7501-0803-DD132ECB0766}"/>
          </ac:grpSpMkLst>
        </pc:grpChg>
        <pc:grpChg chg="del">
          <ac:chgData name="Hooriya Sohail" userId="9f0adf6c144f6599" providerId="LiveId" clId="{A55B681B-5753-473B-83E8-D199B2B8D627}" dt="2025-11-19T14:08:11.514" v="931" actId="478"/>
          <ac:grpSpMkLst>
            <pc:docMk/>
            <pc:sldMk cId="2226718604" sldId="263"/>
            <ac:grpSpMk id="1241" creationId="{1280B00D-D32A-95A7-B548-66524BCAE37A}"/>
          </ac:grpSpMkLst>
        </pc:grpChg>
        <pc:picChg chg="add mod">
          <ac:chgData name="Hooriya Sohail" userId="9f0adf6c144f6599" providerId="LiveId" clId="{A55B681B-5753-473B-83E8-D199B2B8D627}" dt="2025-11-19T14:30:04.344" v="1080"/>
          <ac:picMkLst>
            <pc:docMk/>
            <pc:sldMk cId="2226718604" sldId="263"/>
            <ac:picMk id="10" creationId="{A2C95070-9F6A-4FDD-3762-04D60D73B8BE}"/>
          </ac:picMkLst>
        </pc:picChg>
        <pc:picChg chg="add mod">
          <ac:chgData name="Hooriya Sohail" userId="9f0adf6c144f6599" providerId="LiveId" clId="{A55B681B-5753-473B-83E8-D199B2B8D627}" dt="2025-11-19T14:32:26.269" v="1085" actId="1076"/>
          <ac:picMkLst>
            <pc:docMk/>
            <pc:sldMk cId="2226718604" sldId="263"/>
            <ac:picMk id="11" creationId="{91A938AD-60EB-669D-31F2-CA6A5E0B1D00}"/>
          </ac:picMkLst>
        </pc:picChg>
        <pc:picChg chg="mod">
          <ac:chgData name="Hooriya Sohail" userId="9f0adf6c144f6599" providerId="LiveId" clId="{A55B681B-5753-473B-83E8-D199B2B8D627}" dt="2025-11-19T14:09:42.512" v="950" actId="34135"/>
          <ac:picMkLst>
            <pc:docMk/>
            <pc:sldMk cId="2226718604" sldId="263"/>
            <ac:picMk id="26" creationId="{0D0A22F4-AC87-9E99-8D64-65BCD71071F6}"/>
          </ac:picMkLst>
        </pc:picChg>
        <pc:picChg chg="del">
          <ac:chgData name="Hooriya Sohail" userId="9f0adf6c144f6599" providerId="LiveId" clId="{A55B681B-5753-473B-83E8-D199B2B8D627}" dt="2025-11-19T14:08:13.438" v="932" actId="478"/>
          <ac:picMkLst>
            <pc:docMk/>
            <pc:sldMk cId="2226718604" sldId="263"/>
            <ac:picMk id="2050" creationId="{6CB0DF56-5F30-7AA8-8016-E0093F7796E3}"/>
          </ac:picMkLst>
        </pc:picChg>
        <pc:picChg chg="del">
          <ac:chgData name="Hooriya Sohail" userId="9f0adf6c144f6599" providerId="LiveId" clId="{A55B681B-5753-473B-83E8-D199B2B8D627}" dt="2025-11-19T14:08:11.514" v="931" actId="478"/>
          <ac:picMkLst>
            <pc:docMk/>
            <pc:sldMk cId="2226718604" sldId="263"/>
            <ac:picMk id="2052" creationId="{BE8585C2-451A-D388-23B4-B86C96EE4F9D}"/>
          </ac:picMkLst>
        </pc:picChg>
        <pc:picChg chg="del">
          <ac:chgData name="Hooriya Sohail" userId="9f0adf6c144f6599" providerId="LiveId" clId="{A55B681B-5753-473B-83E8-D199B2B8D627}" dt="2025-11-19T14:08:11.514" v="931" actId="478"/>
          <ac:picMkLst>
            <pc:docMk/>
            <pc:sldMk cId="2226718604" sldId="263"/>
            <ac:picMk id="2054" creationId="{832A02F7-7ED2-5A1A-A6C0-A045994CE466}"/>
          </ac:picMkLst>
        </pc:picChg>
        <pc:picChg chg="del">
          <ac:chgData name="Hooriya Sohail" userId="9f0adf6c144f6599" providerId="LiveId" clId="{A55B681B-5753-473B-83E8-D199B2B8D627}" dt="2025-11-19T14:08:11.514" v="931" actId="478"/>
          <ac:picMkLst>
            <pc:docMk/>
            <pc:sldMk cId="2226718604" sldId="263"/>
            <ac:picMk id="2056" creationId="{827C8706-5F2A-FDD3-38AF-4322C340DA8E}"/>
          </ac:picMkLst>
        </pc:picChg>
        <pc:cxnChg chg="mod">
          <ac:chgData name="Hooriya Sohail" userId="9f0adf6c144f6599" providerId="LiveId" clId="{A55B681B-5753-473B-83E8-D199B2B8D627}" dt="2025-11-19T14:10:08.072" v="961" actId="1076"/>
          <ac:cxnSpMkLst>
            <pc:docMk/>
            <pc:sldMk cId="2226718604" sldId="263"/>
            <ac:cxnSpMk id="5" creationId="{CA053EC5-1156-921E-C6A7-7BB4D041B159}"/>
          </ac:cxnSpMkLst>
        </pc:cxnChg>
      </pc:sldChg>
      <pc:sldChg chg="addSp delSp modSp add del mod delAnim modAnim">
        <pc:chgData name="Hooriya Sohail" userId="9f0adf6c144f6599" providerId="LiveId" clId="{A55B681B-5753-473B-83E8-D199B2B8D627}" dt="2025-11-19T16:08:58.307" v="1893" actId="47"/>
        <pc:sldMkLst>
          <pc:docMk/>
          <pc:sldMk cId="3694191505" sldId="264"/>
        </pc:sldMkLst>
        <pc:spChg chg="add mod">
          <ac:chgData name="Hooriya Sohail" userId="9f0adf6c144f6599" providerId="LiveId" clId="{A55B681B-5753-473B-83E8-D199B2B8D627}" dt="2025-11-19T14:40:20.487" v="1145" actId="1076"/>
          <ac:spMkLst>
            <pc:docMk/>
            <pc:sldMk cId="3694191505" sldId="264"/>
            <ac:spMk id="2" creationId="{81BBCF00-9786-B052-B895-9901418D1F13}"/>
          </ac:spMkLst>
        </pc:spChg>
        <pc:spChg chg="add mod">
          <ac:chgData name="Hooriya Sohail" userId="9f0adf6c144f6599" providerId="LiveId" clId="{A55B681B-5753-473B-83E8-D199B2B8D627}" dt="2025-11-19T14:40:20.487" v="1145" actId="1076"/>
          <ac:spMkLst>
            <pc:docMk/>
            <pc:sldMk cId="3694191505" sldId="264"/>
            <ac:spMk id="3" creationId="{442A869D-E7F7-31C4-7A0D-0EA0A100CC3C}"/>
          </ac:spMkLst>
        </pc:spChg>
        <pc:spChg chg="mod">
          <ac:chgData name="Hooriya Sohail" userId="9f0adf6c144f6599" providerId="LiveId" clId="{A55B681B-5753-473B-83E8-D199B2B8D627}" dt="2025-11-19T14:55:57.787" v="1353" actId="164"/>
          <ac:spMkLst>
            <pc:docMk/>
            <pc:sldMk cId="3694191505" sldId="264"/>
            <ac:spMk id="7" creationId="{0F922E89-7F91-FECE-B4F2-D4C33CFC3FDF}"/>
          </ac:spMkLst>
        </pc:spChg>
        <pc:spChg chg="add mod">
          <ac:chgData name="Hooriya Sohail" userId="9f0adf6c144f6599" providerId="LiveId" clId="{A55B681B-5753-473B-83E8-D199B2B8D627}" dt="2025-11-19T14:40:20.487" v="1145" actId="1076"/>
          <ac:spMkLst>
            <pc:docMk/>
            <pc:sldMk cId="3694191505" sldId="264"/>
            <ac:spMk id="8" creationId="{AA8E29C3-EA2D-D128-18A4-FE42A25878B0}"/>
          </ac:spMkLst>
        </pc:spChg>
        <pc:spChg chg="add mod">
          <ac:chgData name="Hooriya Sohail" userId="9f0adf6c144f6599" providerId="LiveId" clId="{A55B681B-5753-473B-83E8-D199B2B8D627}" dt="2025-11-19T14:40:20.487" v="1145" actId="1076"/>
          <ac:spMkLst>
            <pc:docMk/>
            <pc:sldMk cId="3694191505" sldId="264"/>
            <ac:spMk id="9" creationId="{85C53278-2E73-C9FC-B290-D3A5009A7A0F}"/>
          </ac:spMkLst>
        </pc:spChg>
        <pc:spChg chg="add mod">
          <ac:chgData name="Hooriya Sohail" userId="9f0adf6c144f6599" providerId="LiveId" clId="{A55B681B-5753-473B-83E8-D199B2B8D627}" dt="2025-11-19T14:40:20.487" v="1145" actId="1076"/>
          <ac:spMkLst>
            <pc:docMk/>
            <pc:sldMk cId="3694191505" sldId="264"/>
            <ac:spMk id="10" creationId="{6493F319-815C-E196-CEC1-829175DDC8E3}"/>
          </ac:spMkLst>
        </pc:spChg>
        <pc:spChg chg="add mod">
          <ac:chgData name="Hooriya Sohail" userId="9f0adf6c144f6599" providerId="LiveId" clId="{A55B681B-5753-473B-83E8-D199B2B8D627}" dt="2025-11-19T14:40:20.487" v="1145" actId="1076"/>
          <ac:spMkLst>
            <pc:docMk/>
            <pc:sldMk cId="3694191505" sldId="264"/>
            <ac:spMk id="12" creationId="{F550B16E-1C76-CD82-06E8-49228D5C2D14}"/>
          </ac:spMkLst>
        </pc:spChg>
        <pc:spChg chg="add mod">
          <ac:chgData name="Hooriya Sohail" userId="9f0adf6c144f6599" providerId="LiveId" clId="{A55B681B-5753-473B-83E8-D199B2B8D627}" dt="2025-11-19T14:40:20.487" v="1145" actId="1076"/>
          <ac:spMkLst>
            <pc:docMk/>
            <pc:sldMk cId="3694191505" sldId="264"/>
            <ac:spMk id="13" creationId="{FB792B7F-02EA-F6B7-F394-171FC6961E9A}"/>
          </ac:spMkLst>
        </pc:spChg>
        <pc:spChg chg="mod ord">
          <ac:chgData name="Hooriya Sohail" userId="9f0adf6c144f6599" providerId="LiveId" clId="{A55B681B-5753-473B-83E8-D199B2B8D627}" dt="2025-11-19T14:55:59.798" v="1354" actId="164"/>
          <ac:spMkLst>
            <pc:docMk/>
            <pc:sldMk cId="3694191505" sldId="264"/>
            <ac:spMk id="14" creationId="{87F2CFA2-F37D-5BAD-6F45-80895D13E5BD}"/>
          </ac:spMkLst>
        </pc:spChg>
        <pc:spChg chg="mod ord topLvl">
          <ac:chgData name="Hooriya Sohail" userId="9f0adf6c144f6599" providerId="LiveId" clId="{A55B681B-5753-473B-83E8-D199B2B8D627}" dt="2025-11-19T14:56:08.023" v="1355" actId="166"/>
          <ac:spMkLst>
            <pc:docMk/>
            <pc:sldMk cId="3694191505" sldId="264"/>
            <ac:spMk id="15" creationId="{157411F1-6D5B-D061-BA34-771ADB72497F}"/>
          </ac:spMkLst>
        </pc:spChg>
        <pc:spChg chg="mod">
          <ac:chgData name="Hooriya Sohail" userId="9f0adf6c144f6599" providerId="LiveId" clId="{A55B681B-5753-473B-83E8-D199B2B8D627}" dt="2025-11-19T14:55:57.787" v="1353" actId="164"/>
          <ac:spMkLst>
            <pc:docMk/>
            <pc:sldMk cId="3694191505" sldId="264"/>
            <ac:spMk id="17" creationId="{3F35F78A-1D37-9F94-E37F-BB6F4E70560D}"/>
          </ac:spMkLst>
        </pc:spChg>
        <pc:spChg chg="mod">
          <ac:chgData name="Hooriya Sohail" userId="9f0adf6c144f6599" providerId="LiveId" clId="{A55B681B-5753-473B-83E8-D199B2B8D627}" dt="2025-11-19T14:40:17.710" v="1144"/>
          <ac:spMkLst>
            <pc:docMk/>
            <pc:sldMk cId="3694191505" sldId="264"/>
            <ac:spMk id="24" creationId="{985CE7E0-2D9C-8824-7691-C82172D02AAF}"/>
          </ac:spMkLst>
        </pc:spChg>
        <pc:spChg chg="mod">
          <ac:chgData name="Hooriya Sohail" userId="9f0adf6c144f6599" providerId="LiveId" clId="{A55B681B-5753-473B-83E8-D199B2B8D627}" dt="2025-11-19T14:40:17.710" v="1144"/>
          <ac:spMkLst>
            <pc:docMk/>
            <pc:sldMk cId="3694191505" sldId="264"/>
            <ac:spMk id="30" creationId="{766C6959-46A0-140B-6454-B3E4433FCCB7}"/>
          </ac:spMkLst>
        </pc:spChg>
        <pc:spChg chg="mod">
          <ac:chgData name="Hooriya Sohail" userId="9f0adf6c144f6599" providerId="LiveId" clId="{A55B681B-5753-473B-83E8-D199B2B8D627}" dt="2025-11-19T14:54:54.557" v="1336" actId="165"/>
          <ac:spMkLst>
            <pc:docMk/>
            <pc:sldMk cId="3694191505" sldId="264"/>
            <ac:spMk id="34" creationId="{9D3DB3E2-0A48-A998-D049-BC145C2A1C50}"/>
          </ac:spMkLst>
        </pc:spChg>
        <pc:spChg chg="add mod">
          <ac:chgData name="Hooriya Sohail" userId="9f0adf6c144f6599" providerId="LiveId" clId="{A55B681B-5753-473B-83E8-D199B2B8D627}" dt="2025-11-19T14:40:20.487" v="1145" actId="1076"/>
          <ac:spMkLst>
            <pc:docMk/>
            <pc:sldMk cId="3694191505" sldId="264"/>
            <ac:spMk id="36" creationId="{147A98BE-5E2A-C253-0F8A-A4DA65491BFC}"/>
          </ac:spMkLst>
        </pc:spChg>
        <pc:spChg chg="add 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37" creationId="{1DEC2DED-97F8-4820-8C22-A29078518DFF}"/>
          </ac:spMkLst>
        </pc:spChg>
        <pc:spChg chg="add 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38" creationId="{2DB95375-C6C2-EEA6-B7F0-84416914192E}"/>
          </ac:spMkLst>
        </pc:spChg>
        <pc:spChg chg="add 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39" creationId="{8858974A-2EA4-F24D-EE88-68C37463CBED}"/>
          </ac:spMkLst>
        </pc:spChg>
        <pc:spChg chg="add 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40" creationId="{8DCBA66B-7060-4900-FF3B-D413D9C90C61}"/>
          </ac:spMkLst>
        </pc:spChg>
        <pc:spChg chg="add 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41" creationId="{8F982E15-29E7-65E9-74D0-BB9F7E209709}"/>
          </ac:spMkLst>
        </pc:spChg>
        <pc:spChg chg="add 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42" creationId="{B196BB3A-2C60-02BE-D278-287F901270C9}"/>
          </ac:spMkLst>
        </pc:spChg>
        <pc:spChg chg="add 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43" creationId="{06DFEDE3-8ED9-E434-C233-E012213D1072}"/>
          </ac:spMkLst>
        </pc:spChg>
        <pc:spChg chg="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45" creationId="{3D05603D-3C33-8B8C-7BFF-F3B068E4B564}"/>
          </ac:spMkLst>
        </pc:spChg>
        <pc:spChg chg="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51" creationId="{74FD8B54-92B5-3B31-B1FD-E0E6916E8BD7}"/>
          </ac:spMkLst>
        </pc:spChg>
        <pc:spChg chg="add mod">
          <ac:chgData name="Hooriya Sohail" userId="9f0adf6c144f6599" providerId="LiveId" clId="{A55B681B-5753-473B-83E8-D199B2B8D627}" dt="2025-11-19T14:44:18.834" v="1194"/>
          <ac:spMkLst>
            <pc:docMk/>
            <pc:sldMk cId="3694191505" sldId="264"/>
            <ac:spMk id="57" creationId="{0CAAA2EC-90F4-9605-395C-32FD5820B904}"/>
          </ac:spMkLst>
        </pc:spChg>
        <pc:spChg chg="add 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58" creationId="{DD77D390-DB59-E117-4BD6-A9B066068286}"/>
          </ac:spMkLst>
        </pc:spChg>
        <pc:spChg chg="add 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59" creationId="{6054A526-7CBA-30A2-3CA2-0B060B8A154E}"/>
          </ac:spMkLst>
        </pc:spChg>
        <pc:spChg chg="add 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61" creationId="{23A391E2-39BD-AECA-DED7-FA5CB1B8AA37}"/>
          </ac:spMkLst>
        </pc:spChg>
        <pc:spChg chg="add 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64" creationId="{93D4ED4C-8D86-9AAA-C3DB-3569800C8107}"/>
          </ac:spMkLst>
        </pc:spChg>
        <pc:spChg chg="add 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66" creationId="{1A90E504-4971-3EB7-CABC-50AAE443DF40}"/>
          </ac:spMkLst>
        </pc:spChg>
        <pc:spChg chg="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69" creationId="{2D503429-83E7-2ED7-753C-6DE254467096}"/>
          </ac:spMkLst>
        </pc:spChg>
        <pc:spChg chg="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73" creationId="{41C5CF4C-0F94-5CB1-7676-0033081DD208}"/>
          </ac:spMkLst>
        </pc:spChg>
        <pc:spChg chg="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76" creationId="{79764D2E-D9C3-3174-5BD4-2E7C24A27321}"/>
          </ac:spMkLst>
        </pc:spChg>
        <pc:spChg chg="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79" creationId="{256513E3-20DF-9374-7795-73A605F13E4A}"/>
          </ac:spMkLst>
        </pc:spChg>
        <pc:spChg chg="add mod">
          <ac:chgData name="Hooriya Sohail" userId="9f0adf6c144f6599" providerId="LiveId" clId="{A55B681B-5753-473B-83E8-D199B2B8D627}" dt="2025-11-19T14:44:27.079" v="1195"/>
          <ac:spMkLst>
            <pc:docMk/>
            <pc:sldMk cId="3694191505" sldId="264"/>
            <ac:spMk id="81" creationId="{BE1E61D6-A2D3-5913-9417-A16A005FB5F6}"/>
          </ac:spMkLst>
        </pc:spChg>
        <pc:spChg chg="add del mod ord">
          <ac:chgData name="Hooriya Sohail" userId="9f0adf6c144f6599" providerId="LiveId" clId="{A55B681B-5753-473B-83E8-D199B2B8D627}" dt="2025-11-19T16:06:41.445" v="1883" actId="21"/>
          <ac:spMkLst>
            <pc:docMk/>
            <pc:sldMk cId="3694191505" sldId="264"/>
            <ac:spMk id="82" creationId="{0FC6A98D-8CB8-B7B4-D63F-B3102C6F5EBF}"/>
          </ac:spMkLst>
        </pc:spChg>
        <pc:spChg chg="add del mod">
          <ac:chgData name="Hooriya Sohail" userId="9f0adf6c144f6599" providerId="LiveId" clId="{A55B681B-5753-473B-83E8-D199B2B8D627}" dt="2025-11-19T16:06:25.808" v="1881" actId="21"/>
          <ac:spMkLst>
            <pc:docMk/>
            <pc:sldMk cId="3694191505" sldId="264"/>
            <ac:spMk id="84" creationId="{650D83C0-C72C-8910-61AA-8095677C84CE}"/>
          </ac:spMkLst>
        </pc:spChg>
        <pc:grpChg chg="mod">
          <ac:chgData name="Hooriya Sohail" userId="9f0adf6c144f6599" providerId="LiveId" clId="{A55B681B-5753-473B-83E8-D199B2B8D627}" dt="2025-11-19T14:40:20.487" v="1145" actId="1076"/>
          <ac:grpSpMkLst>
            <pc:docMk/>
            <pc:sldMk cId="3694191505" sldId="264"/>
            <ac:grpSpMk id="18" creationId="{2A7E6B4E-9151-2703-83B8-2DDF757BE506}"/>
          </ac:grpSpMkLst>
        </pc:grpChg>
        <pc:grpChg chg="del mod">
          <ac:chgData name="Hooriya Sohail" userId="9f0adf6c144f6599" providerId="LiveId" clId="{A55B681B-5753-473B-83E8-D199B2B8D627}" dt="2025-11-19T14:54:54.557" v="1336" actId="165"/>
          <ac:grpSpMkLst>
            <pc:docMk/>
            <pc:sldMk cId="3694191505" sldId="264"/>
            <ac:grpSpMk id="22" creationId="{DB7B91CE-647E-A284-7141-B76791491132}"/>
          </ac:grpSpMkLst>
        </pc:grpChg>
        <pc:grpChg chg="mod">
          <ac:chgData name="Hooriya Sohail" userId="9f0adf6c144f6599" providerId="LiveId" clId="{A55B681B-5753-473B-83E8-D199B2B8D627}" dt="2025-11-19T14:40:20.487" v="1145" actId="1076"/>
          <ac:grpSpMkLst>
            <pc:docMk/>
            <pc:sldMk cId="3694191505" sldId="264"/>
            <ac:grpSpMk id="23" creationId="{1A34A0A6-7F09-5C7D-4511-59032362DCD5}"/>
          </ac:grpSpMkLst>
        </pc:grpChg>
        <pc:grpChg chg="mod">
          <ac:chgData name="Hooriya Sohail" userId="9f0adf6c144f6599" providerId="LiveId" clId="{A55B681B-5753-473B-83E8-D199B2B8D627}" dt="2025-11-19T14:55:57.787" v="1353" actId="164"/>
          <ac:grpSpMkLst>
            <pc:docMk/>
            <pc:sldMk cId="3694191505" sldId="264"/>
            <ac:grpSpMk id="28" creationId="{B181316A-36D5-C505-0AA7-BAC762B6F5CF}"/>
          </ac:grpSpMkLst>
        </pc:grpChg>
        <pc:grpChg chg="mod ord topLvl">
          <ac:chgData name="Hooriya Sohail" userId="9f0adf6c144f6599" providerId="LiveId" clId="{A55B681B-5753-473B-83E8-D199B2B8D627}" dt="2025-11-19T14:56:08.023" v="1355" actId="166"/>
          <ac:grpSpMkLst>
            <pc:docMk/>
            <pc:sldMk cId="3694191505" sldId="264"/>
            <ac:grpSpMk id="60" creationId="{7CEA2D24-EC53-C74D-0B46-891F3CC851BA}"/>
          </ac:grpSpMkLst>
        </pc:grpChg>
        <pc:grpChg chg="add mod">
          <ac:chgData name="Hooriya Sohail" userId="9f0adf6c144f6599" providerId="LiveId" clId="{A55B681B-5753-473B-83E8-D199B2B8D627}" dt="2025-11-19T14:55:59.798" v="1354" actId="164"/>
          <ac:grpSpMkLst>
            <pc:docMk/>
            <pc:sldMk cId="3694191505" sldId="264"/>
            <ac:grpSpMk id="85" creationId="{CA075A72-C7E6-0F58-04FD-BF712BFCEC02}"/>
          </ac:grpSpMkLst>
        </pc:grpChg>
        <pc:grpChg chg="add mod">
          <ac:chgData name="Hooriya Sohail" userId="9f0adf6c144f6599" providerId="LiveId" clId="{A55B681B-5753-473B-83E8-D199B2B8D627}" dt="2025-11-19T14:55:59.798" v="1354" actId="164"/>
          <ac:grpSpMkLst>
            <pc:docMk/>
            <pc:sldMk cId="3694191505" sldId="264"/>
            <ac:grpSpMk id="86" creationId="{79D06648-C2FC-F0E3-1A23-6F938A411BCB}"/>
          </ac:grpSpMkLst>
        </pc:grpChg>
        <pc:picChg chg="mod">
          <ac:chgData name="Hooriya Sohail" userId="9f0adf6c144f6599" providerId="LiveId" clId="{A55B681B-5753-473B-83E8-D199B2B8D627}" dt="2025-11-19T14:39:43.459" v="1141" actId="1076"/>
          <ac:picMkLst>
            <pc:docMk/>
            <pc:sldMk cId="3694191505" sldId="264"/>
            <ac:picMk id="11" creationId="{91A938AD-60EB-669D-31F2-CA6A5E0B1D00}"/>
          </ac:picMkLst>
        </pc:picChg>
        <pc:picChg chg="mod">
          <ac:chgData name="Hooriya Sohail" userId="9f0adf6c144f6599" providerId="LiveId" clId="{A55B681B-5753-473B-83E8-D199B2B8D627}" dt="2025-11-19T14:54:54.557" v="1336" actId="165"/>
          <ac:picMkLst>
            <pc:docMk/>
            <pc:sldMk cId="3694191505" sldId="264"/>
            <ac:picMk id="54" creationId="{F7559C16-1C0D-D313-9FD1-5B10F64BE4B2}"/>
          </ac:picMkLst>
        </pc:picChg>
        <pc:picChg chg="add del mod">
          <ac:chgData name="Hooriya Sohail" userId="9f0adf6c144f6599" providerId="LiveId" clId="{A55B681B-5753-473B-83E8-D199B2B8D627}" dt="2025-11-19T16:06:25.808" v="1881" actId="21"/>
          <ac:picMkLst>
            <pc:docMk/>
            <pc:sldMk cId="3694191505" sldId="264"/>
            <ac:picMk id="83" creationId="{614CDCCF-8A3C-2AA4-18DB-E26C653E587E}"/>
          </ac:picMkLst>
        </pc:picChg>
      </pc:sldChg>
      <pc:sldChg chg="addSp delSp modSp add del mod delAnim modAnim">
        <pc:chgData name="Hooriya Sohail" userId="9f0adf6c144f6599" providerId="LiveId" clId="{A55B681B-5753-473B-83E8-D199B2B8D627}" dt="2025-11-19T14:54:34.314" v="1332" actId="47"/>
        <pc:sldMkLst>
          <pc:docMk/>
          <pc:sldMk cId="4016425782" sldId="265"/>
        </pc:sldMkLst>
        <pc:spChg chg="mod">
          <ac:chgData name="Hooriya Sohail" userId="9f0adf6c144f6599" providerId="LiveId" clId="{A55B681B-5753-473B-83E8-D199B2B8D627}" dt="2025-11-19T14:49:36.794" v="1296" actId="6549"/>
          <ac:spMkLst>
            <pc:docMk/>
            <pc:sldMk cId="4016425782" sldId="265"/>
            <ac:spMk id="4" creationId="{F7B17DB4-24E1-0484-2C3C-346F0BD8F8FF}"/>
          </ac:spMkLst>
        </pc:spChg>
        <pc:spChg chg="mod">
          <ac:chgData name="Hooriya Sohail" userId="9f0adf6c144f6599" providerId="LiveId" clId="{A55B681B-5753-473B-83E8-D199B2B8D627}" dt="2025-11-19T14:43:02.407" v="1158" actId="164"/>
          <ac:spMkLst>
            <pc:docMk/>
            <pc:sldMk cId="4016425782" sldId="265"/>
            <ac:spMk id="7" creationId="{0F922E89-7F91-FECE-B4F2-D4C33CFC3FDF}"/>
          </ac:spMkLst>
        </pc:spChg>
        <pc:spChg chg="mod">
          <ac:chgData name="Hooriya Sohail" userId="9f0adf6c144f6599" providerId="LiveId" clId="{A55B681B-5753-473B-83E8-D199B2B8D627}" dt="2025-11-19T14:43:04.790" v="1159" actId="164"/>
          <ac:spMkLst>
            <pc:docMk/>
            <pc:sldMk cId="4016425782" sldId="265"/>
            <ac:spMk id="14" creationId="{87F2CFA2-F37D-5BAD-6F45-80895D13E5BD}"/>
          </ac:spMkLst>
        </pc:spChg>
        <pc:spChg chg="mod topLvl">
          <ac:chgData name="Hooriya Sohail" userId="9f0adf6c144f6599" providerId="LiveId" clId="{A55B681B-5753-473B-83E8-D199B2B8D627}" dt="2025-11-19T14:53:20.181" v="1324" actId="14100"/>
          <ac:spMkLst>
            <pc:docMk/>
            <pc:sldMk cId="4016425782" sldId="265"/>
            <ac:spMk id="15" creationId="{157411F1-6D5B-D061-BA34-771ADB72497F}"/>
          </ac:spMkLst>
        </pc:spChg>
        <pc:spChg chg="mod">
          <ac:chgData name="Hooriya Sohail" userId="9f0adf6c144f6599" providerId="LiveId" clId="{A55B681B-5753-473B-83E8-D199B2B8D627}" dt="2025-11-19T14:43:02.407" v="1158" actId="164"/>
          <ac:spMkLst>
            <pc:docMk/>
            <pc:sldMk cId="4016425782" sldId="265"/>
            <ac:spMk id="17" creationId="{3F35F78A-1D37-9F94-E37F-BB6F4E70560D}"/>
          </ac:spMkLst>
        </pc:spChg>
        <pc:spChg chg="mod">
          <ac:chgData name="Hooriya Sohail" userId="9f0adf6c144f6599" providerId="LiveId" clId="{A55B681B-5753-473B-83E8-D199B2B8D627}" dt="2025-11-19T14:42:53.701" v="1157" actId="165"/>
          <ac:spMkLst>
            <pc:docMk/>
            <pc:sldMk cId="4016425782" sldId="265"/>
            <ac:spMk id="34" creationId="{9D3DB3E2-0A48-A998-D049-BC145C2A1C50}"/>
          </ac:spMkLst>
        </pc:spChg>
        <pc:spChg chg="mod ord">
          <ac:chgData name="Hooriya Sohail" userId="9f0adf6c144f6599" providerId="LiveId" clId="{A55B681B-5753-473B-83E8-D199B2B8D627}" dt="2025-11-19T14:53:54.504" v="1330" actId="1076"/>
          <ac:spMkLst>
            <pc:docMk/>
            <pc:sldMk cId="4016425782" sldId="265"/>
            <ac:spMk id="36" creationId="{147A98BE-5E2A-C253-0F8A-A4DA65491BFC}"/>
          </ac:spMkLst>
        </pc:spChg>
        <pc:spChg chg="add mod">
          <ac:chgData name="Hooriya Sohail" userId="9f0adf6c144f6599" providerId="LiveId" clId="{A55B681B-5753-473B-83E8-D199B2B8D627}" dt="2025-11-19T14:53:43.885" v="1328" actId="1076"/>
          <ac:spMkLst>
            <pc:docMk/>
            <pc:sldMk cId="4016425782" sldId="265"/>
            <ac:spMk id="41" creationId="{30A830E9-6B51-C5FB-F948-27CCF4208759}"/>
          </ac:spMkLst>
        </pc:spChg>
        <pc:grpChg chg="del">
          <ac:chgData name="Hooriya Sohail" userId="9f0adf6c144f6599" providerId="LiveId" clId="{A55B681B-5753-473B-83E8-D199B2B8D627}" dt="2025-11-19T14:49:43.136" v="1297" actId="478"/>
          <ac:grpSpMkLst>
            <pc:docMk/>
            <pc:sldMk cId="4016425782" sldId="265"/>
            <ac:grpSpMk id="6" creationId="{77857FEA-F176-22F7-645C-3A34A7DAA530}"/>
          </ac:grpSpMkLst>
        </pc:grpChg>
        <pc:grpChg chg="del mod ord">
          <ac:chgData name="Hooriya Sohail" userId="9f0adf6c144f6599" providerId="LiveId" clId="{A55B681B-5753-473B-83E8-D199B2B8D627}" dt="2025-11-19T14:42:53.701" v="1157" actId="165"/>
          <ac:grpSpMkLst>
            <pc:docMk/>
            <pc:sldMk cId="4016425782" sldId="265"/>
            <ac:grpSpMk id="22" creationId="{DB7B91CE-647E-A284-7141-B76791491132}"/>
          </ac:grpSpMkLst>
        </pc:grpChg>
        <pc:grpChg chg="mod">
          <ac:chgData name="Hooriya Sohail" userId="9f0adf6c144f6599" providerId="LiveId" clId="{A55B681B-5753-473B-83E8-D199B2B8D627}" dt="2025-11-19T14:43:02.407" v="1158" actId="164"/>
          <ac:grpSpMkLst>
            <pc:docMk/>
            <pc:sldMk cId="4016425782" sldId="265"/>
            <ac:grpSpMk id="28" creationId="{B181316A-36D5-C505-0AA7-BAC762B6F5CF}"/>
          </ac:grpSpMkLst>
        </pc:grpChg>
        <pc:grpChg chg="add mod">
          <ac:chgData name="Hooriya Sohail" userId="9f0adf6c144f6599" providerId="LiveId" clId="{A55B681B-5753-473B-83E8-D199B2B8D627}" dt="2025-11-19T14:43:04.790" v="1159" actId="164"/>
          <ac:grpSpMkLst>
            <pc:docMk/>
            <pc:sldMk cId="4016425782" sldId="265"/>
            <ac:grpSpMk id="37" creationId="{2E14F7DA-0953-D310-DF9D-A00D891DC9B0}"/>
          </ac:grpSpMkLst>
        </pc:grpChg>
        <pc:grpChg chg="add mod">
          <ac:chgData name="Hooriya Sohail" userId="9f0adf6c144f6599" providerId="LiveId" clId="{A55B681B-5753-473B-83E8-D199B2B8D627}" dt="2025-11-19T14:43:04.790" v="1159" actId="164"/>
          <ac:grpSpMkLst>
            <pc:docMk/>
            <pc:sldMk cId="4016425782" sldId="265"/>
            <ac:grpSpMk id="38" creationId="{77107992-35DC-CCC7-0349-4195AA353AE8}"/>
          </ac:grpSpMkLst>
        </pc:grpChg>
        <pc:grpChg chg="mod topLvl">
          <ac:chgData name="Hooriya Sohail" userId="9f0adf6c144f6599" providerId="LiveId" clId="{A55B681B-5753-473B-83E8-D199B2B8D627}" dt="2025-11-19T14:53:46.507" v="1329" actId="1076"/>
          <ac:grpSpMkLst>
            <pc:docMk/>
            <pc:sldMk cId="4016425782" sldId="265"/>
            <ac:grpSpMk id="60" creationId="{7CEA2D24-EC53-C74D-0B46-891F3CC851BA}"/>
          </ac:grpSpMkLst>
        </pc:grpChg>
        <pc:picChg chg="del">
          <ac:chgData name="Hooriya Sohail" userId="9f0adf6c144f6599" providerId="LiveId" clId="{A55B681B-5753-473B-83E8-D199B2B8D627}" dt="2025-11-19T14:49:34.896" v="1295" actId="478"/>
          <ac:picMkLst>
            <pc:docMk/>
            <pc:sldMk cId="4016425782" sldId="265"/>
            <ac:picMk id="11" creationId="{91A938AD-60EB-669D-31F2-CA6A5E0B1D00}"/>
          </ac:picMkLst>
        </pc:picChg>
        <pc:picChg chg="add del mod">
          <ac:chgData name="Hooriya Sohail" userId="9f0adf6c144f6599" providerId="LiveId" clId="{A55B681B-5753-473B-83E8-D199B2B8D627}" dt="2025-11-19T14:48:11.924" v="1259" actId="478"/>
          <ac:picMkLst>
            <pc:docMk/>
            <pc:sldMk cId="4016425782" sldId="265"/>
            <ac:picMk id="39" creationId="{F54CB1F0-2EF6-A7B3-4E4E-8727546A07A0}"/>
          </ac:picMkLst>
        </pc:picChg>
        <pc:picChg chg="add mod">
          <ac:chgData name="Hooriya Sohail" userId="9f0adf6c144f6599" providerId="LiveId" clId="{A55B681B-5753-473B-83E8-D199B2B8D627}" dt="2025-11-19T14:53:38.496" v="1327" actId="1076"/>
          <ac:picMkLst>
            <pc:docMk/>
            <pc:sldMk cId="4016425782" sldId="265"/>
            <ac:picMk id="40" creationId="{AB042278-23B6-E1CD-B0FD-E6C716F5CC20}"/>
          </ac:picMkLst>
        </pc:picChg>
        <pc:picChg chg="mod">
          <ac:chgData name="Hooriya Sohail" userId="9f0adf6c144f6599" providerId="LiveId" clId="{A55B681B-5753-473B-83E8-D199B2B8D627}" dt="2025-11-19T14:42:53.701" v="1157" actId="165"/>
          <ac:picMkLst>
            <pc:docMk/>
            <pc:sldMk cId="4016425782" sldId="265"/>
            <ac:picMk id="54" creationId="{F7559C16-1C0D-D313-9FD1-5B10F64BE4B2}"/>
          </ac:picMkLst>
        </pc:picChg>
      </pc:sldChg>
      <pc:sldChg chg="addSp delSp modSp add mod modTransition modAnim">
        <pc:chgData name="Hooriya Sohail" userId="9f0adf6c144f6599" providerId="LiveId" clId="{A55B681B-5753-473B-83E8-D199B2B8D627}" dt="2025-11-20T02:58:22.212" v="4424" actId="166"/>
        <pc:sldMkLst>
          <pc:docMk/>
          <pc:sldMk cId="2921900995" sldId="266"/>
        </pc:sldMkLst>
        <pc:spChg chg="del">
          <ac:chgData name="Hooriya Sohail" userId="9f0adf6c144f6599" providerId="LiveId" clId="{A55B681B-5753-473B-83E8-D199B2B8D627}" dt="2025-11-19T14:59:04.342" v="1379" actId="478"/>
          <ac:spMkLst>
            <pc:docMk/>
            <pc:sldMk cId="2921900995" sldId="266"/>
            <ac:spMk id="2" creationId="{81BBCF00-9786-B052-B895-9901418D1F13}"/>
          </ac:spMkLst>
        </pc:spChg>
        <pc:spChg chg="add mod">
          <ac:chgData name="Hooriya Sohail" userId="9f0adf6c144f6599" providerId="LiveId" clId="{A55B681B-5753-473B-83E8-D199B2B8D627}" dt="2025-11-20T02:53:30.619" v="4399"/>
          <ac:spMkLst>
            <pc:docMk/>
            <pc:sldMk cId="2921900995" sldId="266"/>
            <ac:spMk id="2" creationId="{FF5437CC-5E20-CE4C-1078-D969CC703092}"/>
          </ac:spMkLst>
        </pc:spChg>
        <pc:spChg chg="del">
          <ac:chgData name="Hooriya Sohail" userId="9f0adf6c144f6599" providerId="LiveId" clId="{A55B681B-5753-473B-83E8-D199B2B8D627}" dt="2025-11-19T14:59:04.342" v="1379" actId="478"/>
          <ac:spMkLst>
            <pc:docMk/>
            <pc:sldMk cId="2921900995" sldId="266"/>
            <ac:spMk id="3" creationId="{442A869D-E7F7-31C4-7A0D-0EA0A100CC3C}"/>
          </ac:spMkLst>
        </pc:spChg>
        <pc:spChg chg="add mod">
          <ac:chgData name="Hooriya Sohail" userId="9f0adf6c144f6599" providerId="LiveId" clId="{A55B681B-5753-473B-83E8-D199B2B8D627}" dt="2025-11-20T02:54:36.577" v="4407" actId="164"/>
          <ac:spMkLst>
            <pc:docMk/>
            <pc:sldMk cId="2921900995" sldId="266"/>
            <ac:spMk id="3" creationId="{E5541913-FDCC-FB5F-D356-39FB543C7F7F}"/>
          </ac:spMkLst>
        </pc:spChg>
        <pc:spChg chg="mod">
          <ac:chgData name="Hooriya Sohail" userId="9f0adf6c144f6599" providerId="LiveId" clId="{A55B681B-5753-473B-83E8-D199B2B8D627}" dt="2025-11-20T02:54:33.135" v="4406"/>
          <ac:spMkLst>
            <pc:docMk/>
            <pc:sldMk cId="2921900995" sldId="266"/>
            <ac:spMk id="5" creationId="{FF5A3168-472F-77C8-68D2-A8B91A5FB724}"/>
          </ac:spMkLst>
        </pc:spChg>
        <pc:spChg chg="add mod">
          <ac:chgData name="Hooriya Sohail" userId="9f0adf6c144f6599" providerId="LiveId" clId="{A55B681B-5753-473B-83E8-D199B2B8D627}" dt="2025-11-19T14:58:40.197" v="1375"/>
          <ac:spMkLst>
            <pc:docMk/>
            <pc:sldMk cId="2921900995" sldId="266"/>
            <ac:spMk id="6" creationId="{C3501960-790B-17CF-3968-40F3FA1D385C}"/>
          </ac:spMkLst>
        </pc:spChg>
        <pc:spChg chg="add mod">
          <ac:chgData name="Hooriya Sohail" userId="9f0adf6c144f6599" providerId="LiveId" clId="{A55B681B-5753-473B-83E8-D199B2B8D627}" dt="2025-11-20T02:54:36.577" v="4407" actId="164"/>
          <ac:spMkLst>
            <pc:docMk/>
            <pc:sldMk cId="2921900995" sldId="266"/>
            <ac:spMk id="7" creationId="{93B1D02F-9F5C-88F6-805C-054D18B3E2B4}"/>
          </ac:spMkLst>
        </pc:spChg>
        <pc:spChg chg="del">
          <ac:chgData name="Hooriya Sohail" userId="9f0adf6c144f6599" providerId="LiveId" clId="{A55B681B-5753-473B-83E8-D199B2B8D627}" dt="2025-11-19T14:59:04.342" v="1379" actId="478"/>
          <ac:spMkLst>
            <pc:docMk/>
            <pc:sldMk cId="2921900995" sldId="266"/>
            <ac:spMk id="8" creationId="{AA8E29C3-EA2D-D128-18A4-FE42A25878B0}"/>
          </ac:spMkLst>
        </pc:spChg>
        <pc:spChg chg="add mod">
          <ac:chgData name="Hooriya Sohail" userId="9f0adf6c144f6599" providerId="LiveId" clId="{A55B681B-5753-473B-83E8-D199B2B8D627}" dt="2025-11-20T02:54:36.577" v="4407" actId="164"/>
          <ac:spMkLst>
            <pc:docMk/>
            <pc:sldMk cId="2921900995" sldId="266"/>
            <ac:spMk id="8" creationId="{AF4B8A79-4F3A-BE70-7AE9-9D0BD39D6B8F}"/>
          </ac:spMkLst>
        </pc:spChg>
        <pc:spChg chg="del">
          <ac:chgData name="Hooriya Sohail" userId="9f0adf6c144f6599" providerId="LiveId" clId="{A55B681B-5753-473B-83E8-D199B2B8D627}" dt="2025-11-19T14:59:04.342" v="1379" actId="478"/>
          <ac:spMkLst>
            <pc:docMk/>
            <pc:sldMk cId="2921900995" sldId="266"/>
            <ac:spMk id="9" creationId="{85C53278-2E73-C9FC-B290-D3A5009A7A0F}"/>
          </ac:spMkLst>
        </pc:spChg>
        <pc:spChg chg="del">
          <ac:chgData name="Hooriya Sohail" userId="9f0adf6c144f6599" providerId="LiveId" clId="{A55B681B-5753-473B-83E8-D199B2B8D627}" dt="2025-11-19T14:59:04.342" v="1379" actId="478"/>
          <ac:spMkLst>
            <pc:docMk/>
            <pc:sldMk cId="2921900995" sldId="266"/>
            <ac:spMk id="10" creationId="{6493F319-815C-E196-CEC1-829175DDC8E3}"/>
          </ac:spMkLst>
        </pc:spChg>
        <pc:spChg chg="add mod ord topLvl">
          <ac:chgData name="Hooriya Sohail" userId="9f0adf6c144f6599" providerId="LiveId" clId="{A55B681B-5753-473B-83E8-D199B2B8D627}" dt="2025-11-20T02:58:22.212" v="4424" actId="166"/>
          <ac:spMkLst>
            <pc:docMk/>
            <pc:sldMk cId="2921900995" sldId="266"/>
            <ac:spMk id="11" creationId="{F28F8AE1-F589-CB91-7EAD-1CD6F3044C20}"/>
          </ac:spMkLst>
        </pc:spChg>
        <pc:spChg chg="del">
          <ac:chgData name="Hooriya Sohail" userId="9f0adf6c144f6599" providerId="LiveId" clId="{A55B681B-5753-473B-83E8-D199B2B8D627}" dt="2025-11-19T14:59:04.342" v="1379" actId="478"/>
          <ac:spMkLst>
            <pc:docMk/>
            <pc:sldMk cId="2921900995" sldId="266"/>
            <ac:spMk id="12" creationId="{F550B16E-1C76-CD82-06E8-49228D5C2D14}"/>
          </ac:spMkLst>
        </pc:spChg>
        <pc:spChg chg="del">
          <ac:chgData name="Hooriya Sohail" userId="9f0adf6c144f6599" providerId="LiveId" clId="{A55B681B-5753-473B-83E8-D199B2B8D627}" dt="2025-11-19T14:59:04.342" v="1379" actId="478"/>
          <ac:spMkLst>
            <pc:docMk/>
            <pc:sldMk cId="2921900995" sldId="266"/>
            <ac:spMk id="13" creationId="{FB792B7F-02EA-F6B7-F394-171FC6961E9A}"/>
          </ac:spMkLst>
        </pc:spChg>
        <pc:spChg chg="mod ord topLvl">
          <ac:chgData name="Hooriya Sohail" userId="9f0adf6c144f6599" providerId="LiveId" clId="{A55B681B-5753-473B-83E8-D199B2B8D627}" dt="2025-11-19T17:08:57.846" v="1967" actId="164"/>
          <ac:spMkLst>
            <pc:docMk/>
            <pc:sldMk cId="2921900995" sldId="266"/>
            <ac:spMk id="15" creationId="{157411F1-6D5B-D061-BA34-771ADB72497F}"/>
          </ac:spMkLst>
        </pc:spChg>
        <pc:spChg chg="mod ord topLvl">
          <ac:chgData name="Hooriya Sohail" userId="9f0adf6c144f6599" providerId="LiveId" clId="{A55B681B-5753-473B-83E8-D199B2B8D627}" dt="2025-11-20T02:54:46.294" v="4408" actId="166"/>
          <ac:spMkLst>
            <pc:docMk/>
            <pc:sldMk cId="2921900995" sldId="266"/>
            <ac:spMk id="16" creationId="{44D83BEC-A4C7-B8EC-16EC-1C8768863FC9}"/>
          </ac:spMkLst>
        </pc:spChg>
        <pc:spChg chg="add del mod ord topLvl">
          <ac:chgData name="Hooriya Sohail" userId="9f0adf6c144f6599" providerId="LiveId" clId="{A55B681B-5753-473B-83E8-D199B2B8D627}" dt="2025-11-20T02:58:22.212" v="4424" actId="166"/>
          <ac:spMkLst>
            <pc:docMk/>
            <pc:sldMk cId="2921900995" sldId="266"/>
            <ac:spMk id="22" creationId="{D78D7899-3E43-BA18-CB69-8FB711A9DE90}"/>
          </ac:spMkLst>
        </pc:spChg>
        <pc:spChg chg="mod">
          <ac:chgData name="Hooriya Sohail" userId="9f0adf6c144f6599" providerId="LiveId" clId="{A55B681B-5753-473B-83E8-D199B2B8D627}" dt="2025-11-19T17:08:41.406" v="1965" actId="165"/>
          <ac:spMkLst>
            <pc:docMk/>
            <pc:sldMk cId="2921900995" sldId="266"/>
            <ac:spMk id="34" creationId="{9D3DB3E2-0A48-A998-D049-BC145C2A1C50}"/>
          </ac:spMkLst>
        </pc:spChg>
        <pc:spChg chg="mod ord topLvl">
          <ac:chgData name="Hooriya Sohail" userId="9f0adf6c144f6599" providerId="LiveId" clId="{A55B681B-5753-473B-83E8-D199B2B8D627}" dt="2025-11-19T17:08:55.749" v="1966" actId="164"/>
          <ac:spMkLst>
            <pc:docMk/>
            <pc:sldMk cId="2921900995" sldId="266"/>
            <ac:spMk id="36" creationId="{147A98BE-5E2A-C253-0F8A-A4DA65491BFC}"/>
          </ac:spMkLst>
        </pc:spChg>
        <pc:spChg chg="mod ord topLvl">
          <ac:chgData name="Hooriya Sohail" userId="9f0adf6c144f6599" providerId="LiveId" clId="{A55B681B-5753-473B-83E8-D199B2B8D627}" dt="2025-11-19T17:08:55.749" v="1966" actId="164"/>
          <ac:spMkLst>
            <pc:docMk/>
            <pc:sldMk cId="2921900995" sldId="266"/>
            <ac:spMk id="41" creationId="{30A830E9-6B51-C5FB-F948-27CCF4208759}"/>
          </ac:spMkLst>
        </pc:spChg>
        <pc:spChg chg="mod">
          <ac:chgData name="Hooriya Sohail" userId="9f0adf6c144f6599" providerId="LiveId" clId="{A55B681B-5753-473B-83E8-D199B2B8D627}" dt="2025-11-19T17:16:54.110" v="2005"/>
          <ac:spMkLst>
            <pc:docMk/>
            <pc:sldMk cId="2921900995" sldId="266"/>
            <ac:spMk id="45" creationId="{D5C6D071-2443-A83E-1DCB-D0CDA0293C3F}"/>
          </ac:spMkLst>
        </pc:spChg>
        <pc:spChg chg="mod">
          <ac:chgData name="Hooriya Sohail" userId="9f0adf6c144f6599" providerId="LiveId" clId="{A55B681B-5753-473B-83E8-D199B2B8D627}" dt="2025-11-19T17:16:54.110" v="2005"/>
          <ac:spMkLst>
            <pc:docMk/>
            <pc:sldMk cId="2921900995" sldId="266"/>
            <ac:spMk id="48" creationId="{92FEC479-7F33-1424-EF42-C51DFCCA37E9}"/>
          </ac:spMkLst>
        </pc:spChg>
        <pc:spChg chg="mod">
          <ac:chgData name="Hooriya Sohail" userId="9f0adf6c144f6599" providerId="LiveId" clId="{A55B681B-5753-473B-83E8-D199B2B8D627}" dt="2025-11-20T02:57:32.104" v="4420" actId="1076"/>
          <ac:spMkLst>
            <pc:docMk/>
            <pc:sldMk cId="2921900995" sldId="266"/>
            <ac:spMk id="49" creationId="{168D1E44-F9CA-1B17-6827-80EF4E47EEDA}"/>
          </ac:spMkLst>
        </pc:spChg>
        <pc:spChg chg="mod">
          <ac:chgData name="Hooriya Sohail" userId="9f0adf6c144f6599" providerId="LiveId" clId="{A55B681B-5753-473B-83E8-D199B2B8D627}" dt="2025-11-19T17:16:54.110" v="2005"/>
          <ac:spMkLst>
            <pc:docMk/>
            <pc:sldMk cId="2921900995" sldId="266"/>
            <ac:spMk id="50" creationId="{7B3F84D6-97CD-169C-0EF1-8F1909334352}"/>
          </ac:spMkLst>
        </pc:spChg>
        <pc:spChg chg="mod">
          <ac:chgData name="Hooriya Sohail" userId="9f0adf6c144f6599" providerId="LiveId" clId="{A55B681B-5753-473B-83E8-D199B2B8D627}" dt="2025-11-19T14:58:30.244" v="1373" actId="165"/>
          <ac:spMkLst>
            <pc:docMk/>
            <pc:sldMk cId="2921900995" sldId="266"/>
            <ac:spMk id="67" creationId="{D2F26D68-8D38-4BF1-54CF-3FAFEC35FC5C}"/>
          </ac:spMkLst>
        </pc:spChg>
        <pc:grpChg chg="add del mod topLvl">
          <ac:chgData name="Hooriya Sohail" userId="9f0adf6c144f6599" providerId="LiveId" clId="{A55B681B-5753-473B-83E8-D199B2B8D627}" dt="2025-11-19T17:08:41.406" v="1965" actId="165"/>
          <ac:grpSpMkLst>
            <pc:docMk/>
            <pc:sldMk cId="2921900995" sldId="266"/>
            <ac:grpSpMk id="4" creationId="{2ED0947F-A0CC-25E6-506A-242E179F6D79}"/>
          </ac:grpSpMkLst>
        </pc:grpChg>
        <pc:grpChg chg="add mod">
          <ac:chgData name="Hooriya Sohail" userId="9f0adf6c144f6599" providerId="LiveId" clId="{A55B681B-5753-473B-83E8-D199B2B8D627}" dt="2025-11-20T02:54:36.577" v="4407" actId="164"/>
          <ac:grpSpMkLst>
            <pc:docMk/>
            <pc:sldMk cId="2921900995" sldId="266"/>
            <ac:grpSpMk id="4" creationId="{95D221A9-D39C-DD67-1433-94B0ACBD213B}"/>
          </ac:grpSpMkLst>
        </pc:grpChg>
        <pc:grpChg chg="add del mod">
          <ac:chgData name="Hooriya Sohail" userId="9f0adf6c144f6599" providerId="LiveId" clId="{A55B681B-5753-473B-83E8-D199B2B8D627}" dt="2025-11-19T17:08:19.258" v="1964" actId="165"/>
          <ac:grpSpMkLst>
            <pc:docMk/>
            <pc:sldMk cId="2921900995" sldId="266"/>
            <ac:grpSpMk id="5" creationId="{6FB0D22B-4BF3-3894-F521-B61115621B9B}"/>
          </ac:grpSpMkLst>
        </pc:grpChg>
        <pc:grpChg chg="add mod">
          <ac:chgData name="Hooriya Sohail" userId="9f0adf6c144f6599" providerId="LiveId" clId="{A55B681B-5753-473B-83E8-D199B2B8D627}" dt="2025-11-20T02:54:36.577" v="4407" actId="164"/>
          <ac:grpSpMkLst>
            <pc:docMk/>
            <pc:sldMk cId="2921900995" sldId="266"/>
            <ac:grpSpMk id="9" creationId="{90DA6C9D-2BCE-1603-7EAB-62DDDABD65B9}"/>
          </ac:grpSpMkLst>
        </pc:grpChg>
        <pc:grpChg chg="del">
          <ac:chgData name="Hooriya Sohail" userId="9f0adf6c144f6599" providerId="LiveId" clId="{A55B681B-5753-473B-83E8-D199B2B8D627}" dt="2025-11-19T14:59:04.342" v="1379" actId="478"/>
          <ac:grpSpMkLst>
            <pc:docMk/>
            <pc:sldMk cId="2921900995" sldId="266"/>
            <ac:grpSpMk id="18" creationId="{2A7E6B4E-9151-2703-83B8-2DDF757BE506}"/>
          </ac:grpSpMkLst>
        </pc:grpChg>
        <pc:grpChg chg="del">
          <ac:chgData name="Hooriya Sohail" userId="9f0adf6c144f6599" providerId="LiveId" clId="{A55B681B-5753-473B-83E8-D199B2B8D627}" dt="2025-11-19T14:58:30.244" v="1373" actId="165"/>
          <ac:grpSpMkLst>
            <pc:docMk/>
            <pc:sldMk cId="2921900995" sldId="266"/>
            <ac:grpSpMk id="21" creationId="{CDFF2C45-9277-C4F0-620F-FEF46548964A}"/>
          </ac:grpSpMkLst>
        </pc:grpChg>
        <pc:grpChg chg="del">
          <ac:chgData name="Hooriya Sohail" userId="9f0adf6c144f6599" providerId="LiveId" clId="{A55B681B-5753-473B-83E8-D199B2B8D627}" dt="2025-11-19T14:59:04.342" v="1379" actId="478"/>
          <ac:grpSpMkLst>
            <pc:docMk/>
            <pc:sldMk cId="2921900995" sldId="266"/>
            <ac:grpSpMk id="23" creationId="{1A34A0A6-7F09-5C7D-4511-59032362DCD5}"/>
          </ac:grpSpMkLst>
        </pc:grpChg>
        <pc:grpChg chg="del">
          <ac:chgData name="Hooriya Sohail" userId="9f0adf6c144f6599" providerId="LiveId" clId="{A55B681B-5753-473B-83E8-D199B2B8D627}" dt="2025-11-19T14:59:04.342" v="1379" actId="478"/>
          <ac:grpSpMkLst>
            <pc:docMk/>
            <pc:sldMk cId="2921900995" sldId="266"/>
            <ac:grpSpMk id="29" creationId="{57C1EF9A-0D49-7410-FF61-014CB7FA9132}"/>
          </ac:grpSpMkLst>
        </pc:grpChg>
        <pc:grpChg chg="del ord">
          <ac:chgData name="Hooriya Sohail" userId="9f0adf6c144f6599" providerId="LiveId" clId="{A55B681B-5753-473B-83E8-D199B2B8D627}" dt="2025-11-19T17:16:53.402" v="2004" actId="478"/>
          <ac:grpSpMkLst>
            <pc:docMk/>
            <pc:sldMk cId="2921900995" sldId="266"/>
            <ac:grpSpMk id="38" creationId="{77107992-35DC-CCC7-0349-4195AA353AE8}"/>
          </ac:grpSpMkLst>
        </pc:grpChg>
        <pc:grpChg chg="add mod">
          <ac:chgData name="Hooriya Sohail" userId="9f0adf6c144f6599" providerId="LiveId" clId="{A55B681B-5753-473B-83E8-D199B2B8D627}" dt="2025-11-19T17:08:57.846" v="1967" actId="164"/>
          <ac:grpSpMkLst>
            <pc:docMk/>
            <pc:sldMk cId="2921900995" sldId="266"/>
            <ac:grpSpMk id="42" creationId="{C31C0504-932E-CAC7-CC98-AC0EFFD8A296}"/>
          </ac:grpSpMkLst>
        </pc:grpChg>
        <pc:grpChg chg="add del mod ord">
          <ac:chgData name="Hooriya Sohail" userId="9f0adf6c144f6599" providerId="LiveId" clId="{A55B681B-5753-473B-83E8-D199B2B8D627}" dt="2025-11-20T02:53:29.538" v="4398" actId="478"/>
          <ac:grpSpMkLst>
            <pc:docMk/>
            <pc:sldMk cId="2921900995" sldId="266"/>
            <ac:grpSpMk id="43" creationId="{1439C9CE-15F7-D078-1547-E364904589CA}"/>
          </ac:grpSpMkLst>
        </pc:grpChg>
        <pc:grpChg chg="add mod">
          <ac:chgData name="Hooriya Sohail" userId="9f0adf6c144f6599" providerId="LiveId" clId="{A55B681B-5753-473B-83E8-D199B2B8D627}" dt="2025-11-19T17:16:54.110" v="2005"/>
          <ac:grpSpMkLst>
            <pc:docMk/>
            <pc:sldMk cId="2921900995" sldId="266"/>
            <ac:grpSpMk id="44" creationId="{EADFD541-5683-5ABD-763D-485C51941B9C}"/>
          </ac:grpSpMkLst>
        </pc:grpChg>
        <pc:grpChg chg="mod">
          <ac:chgData name="Hooriya Sohail" userId="9f0adf6c144f6599" providerId="LiveId" clId="{A55B681B-5753-473B-83E8-D199B2B8D627}" dt="2025-11-19T17:16:54.110" v="2005"/>
          <ac:grpSpMkLst>
            <pc:docMk/>
            <pc:sldMk cId="2921900995" sldId="266"/>
            <ac:grpSpMk id="46" creationId="{E8DF8DEB-495F-CF2D-A9CD-CD5125941D69}"/>
          </ac:grpSpMkLst>
        </pc:grpChg>
        <pc:grpChg chg="mod">
          <ac:chgData name="Hooriya Sohail" userId="9f0adf6c144f6599" providerId="LiveId" clId="{A55B681B-5753-473B-83E8-D199B2B8D627}" dt="2025-11-19T17:16:54.110" v="2005"/>
          <ac:grpSpMkLst>
            <pc:docMk/>
            <pc:sldMk cId="2921900995" sldId="266"/>
            <ac:grpSpMk id="47" creationId="{BFAA2249-7595-A15D-E306-9B8830DC3A03}"/>
          </ac:grpSpMkLst>
        </pc:grpChg>
        <pc:grpChg chg="mod topLvl">
          <ac:chgData name="Hooriya Sohail" userId="9f0adf6c144f6599" providerId="LiveId" clId="{A55B681B-5753-473B-83E8-D199B2B8D627}" dt="2025-11-19T17:08:55.749" v="1966" actId="164"/>
          <ac:grpSpMkLst>
            <pc:docMk/>
            <pc:sldMk cId="2921900995" sldId="266"/>
            <ac:grpSpMk id="60" creationId="{7CEA2D24-EC53-C74D-0B46-891F3CC851BA}"/>
          </ac:grpSpMkLst>
        </pc:grpChg>
        <pc:grpChg chg="mod ord topLvl">
          <ac:chgData name="Hooriya Sohail" userId="9f0adf6c144f6599" providerId="LiveId" clId="{A55B681B-5753-473B-83E8-D199B2B8D627}" dt="2025-11-20T02:54:46.294" v="4408" actId="166"/>
          <ac:grpSpMkLst>
            <pc:docMk/>
            <pc:sldMk cId="2921900995" sldId="266"/>
            <ac:grpSpMk id="65" creationId="{7DDBE979-64E3-7501-0803-DD132ECB0766}"/>
          </ac:grpSpMkLst>
        </pc:grpChg>
        <pc:picChg chg="mod">
          <ac:chgData name="Hooriya Sohail" userId="9f0adf6c144f6599" providerId="LiveId" clId="{A55B681B-5753-473B-83E8-D199B2B8D627}" dt="2025-11-20T02:54:33.135" v="4406"/>
          <ac:picMkLst>
            <pc:docMk/>
            <pc:sldMk cId="2921900995" sldId="266"/>
            <ac:picMk id="6" creationId="{E3120EB8-EBE0-8129-3C70-04EB8A8EBF06}"/>
          </ac:picMkLst>
        </pc:picChg>
        <pc:picChg chg="add mod ord">
          <ac:chgData name="Hooriya Sohail" userId="9f0adf6c144f6599" providerId="LiveId" clId="{A55B681B-5753-473B-83E8-D199B2B8D627}" dt="2025-11-20T02:58:22.212" v="4424" actId="166"/>
          <ac:picMkLst>
            <pc:docMk/>
            <pc:sldMk cId="2921900995" sldId="266"/>
            <ac:picMk id="39" creationId="{9C055BFE-1118-8E3E-6323-12281FF2B78E}"/>
          </ac:picMkLst>
        </pc:picChg>
        <pc:picChg chg="mod">
          <ac:chgData name="Hooriya Sohail" userId="9f0adf6c144f6599" providerId="LiveId" clId="{A55B681B-5753-473B-83E8-D199B2B8D627}" dt="2025-11-19T14:50:43.220" v="1301" actId="1076"/>
          <ac:picMkLst>
            <pc:docMk/>
            <pc:sldMk cId="2921900995" sldId="266"/>
            <ac:picMk id="40" creationId="{AB042278-23B6-E1CD-B0FD-E6C716F5CC20}"/>
          </ac:picMkLst>
        </pc:picChg>
        <pc:picChg chg="mod">
          <ac:chgData name="Hooriya Sohail" userId="9f0adf6c144f6599" providerId="LiveId" clId="{A55B681B-5753-473B-83E8-D199B2B8D627}" dt="2025-11-19T17:16:54.110" v="2005"/>
          <ac:picMkLst>
            <pc:docMk/>
            <pc:sldMk cId="2921900995" sldId="266"/>
            <ac:picMk id="51" creationId="{E15745D8-D60A-AA8F-C09C-C830D3FAD48F}"/>
          </ac:picMkLst>
        </pc:picChg>
        <pc:picChg chg="mod ord">
          <ac:chgData name="Hooriya Sohail" userId="9f0adf6c144f6599" providerId="LiveId" clId="{A55B681B-5753-473B-83E8-D199B2B8D627}" dt="2025-11-19T17:08:41.406" v="1965" actId="165"/>
          <ac:picMkLst>
            <pc:docMk/>
            <pc:sldMk cId="2921900995" sldId="266"/>
            <ac:picMk id="54" creationId="{F7559C16-1C0D-D313-9FD1-5B10F64BE4B2}"/>
          </ac:picMkLst>
        </pc:picChg>
        <pc:picChg chg="mod">
          <ac:chgData name="Hooriya Sohail" userId="9f0adf6c144f6599" providerId="LiveId" clId="{A55B681B-5753-473B-83E8-D199B2B8D627}" dt="2025-11-19T14:58:30.244" v="1373" actId="165"/>
          <ac:picMkLst>
            <pc:docMk/>
            <pc:sldMk cId="2921900995" sldId="266"/>
            <ac:picMk id="71" creationId="{3B19F1D7-DD84-22F0-DC4F-79E7E74D5801}"/>
          </ac:picMkLst>
        </pc:picChg>
      </pc:sldChg>
      <pc:sldChg chg="addSp delSp modSp add mod modTransition delAnim">
        <pc:chgData name="Hooriya Sohail" userId="9f0adf6c144f6599" providerId="LiveId" clId="{A55B681B-5753-473B-83E8-D199B2B8D627}" dt="2025-11-20T02:54:14.712" v="4405" actId="1076"/>
        <pc:sldMkLst>
          <pc:docMk/>
          <pc:sldMk cId="3132599045" sldId="267"/>
        </pc:sldMkLst>
        <pc:spChg chg="mod ord">
          <ac:chgData name="Hooriya Sohail" userId="9f0adf6c144f6599" providerId="LiveId" clId="{A55B681B-5753-473B-83E8-D199B2B8D627}" dt="2025-11-20T02:54:10.238" v="4404" actId="1076"/>
          <ac:spMkLst>
            <pc:docMk/>
            <pc:sldMk cId="3132599045" sldId="267"/>
            <ac:spMk id="15" creationId="{157411F1-6D5B-D061-BA34-771ADB72497F}"/>
          </ac:spMkLst>
        </pc:spChg>
        <pc:spChg chg="mod">
          <ac:chgData name="Hooriya Sohail" userId="9f0adf6c144f6599" providerId="LiveId" clId="{A55B681B-5753-473B-83E8-D199B2B8D627}" dt="2025-11-19T17:16:46.738" v="2003"/>
          <ac:spMkLst>
            <pc:docMk/>
            <pc:sldMk cId="3132599045" sldId="267"/>
            <ac:spMk id="37" creationId="{31628B67-22AF-6CDC-5EC9-D655A41CC991}"/>
          </ac:spMkLst>
        </pc:spChg>
        <pc:spChg chg="mod">
          <ac:chgData name="Hooriya Sohail" userId="9f0adf6c144f6599" providerId="LiveId" clId="{A55B681B-5753-473B-83E8-D199B2B8D627}" dt="2025-11-19T17:16:46.738" v="2003"/>
          <ac:spMkLst>
            <pc:docMk/>
            <pc:sldMk cId="3132599045" sldId="267"/>
            <ac:spMk id="40" creationId="{C2353DD8-1283-4032-FCFC-F7230556F588}"/>
          </ac:spMkLst>
        </pc:spChg>
        <pc:spChg chg="mod">
          <ac:chgData name="Hooriya Sohail" userId="9f0adf6c144f6599" providerId="LiveId" clId="{A55B681B-5753-473B-83E8-D199B2B8D627}" dt="2025-11-20T02:52:32.574" v="4393" actId="1076"/>
          <ac:spMkLst>
            <pc:docMk/>
            <pc:sldMk cId="3132599045" sldId="267"/>
            <ac:spMk id="41" creationId="{0E3EF183-67B2-4044-090E-898B05793700}"/>
          </ac:spMkLst>
        </pc:spChg>
        <pc:spChg chg="mod">
          <ac:chgData name="Hooriya Sohail" userId="9f0adf6c144f6599" providerId="LiveId" clId="{A55B681B-5753-473B-83E8-D199B2B8D627}" dt="2025-11-19T17:16:46.738" v="2003"/>
          <ac:spMkLst>
            <pc:docMk/>
            <pc:sldMk cId="3132599045" sldId="267"/>
            <ac:spMk id="42" creationId="{EE09C353-9BCC-D198-A3EF-6D4C4E5F53B7}"/>
          </ac:spMkLst>
        </pc:spChg>
        <pc:spChg chg="mod ord">
          <ac:chgData name="Hooriya Sohail" userId="9f0adf6c144f6599" providerId="LiveId" clId="{A55B681B-5753-473B-83E8-D199B2B8D627}" dt="2025-11-20T02:54:03.952" v="4402" actId="1076"/>
          <ac:spMkLst>
            <pc:docMk/>
            <pc:sldMk cId="3132599045" sldId="267"/>
            <ac:spMk id="82" creationId="{0FC6A98D-8CB8-B7B4-D63F-B3102C6F5EBF}"/>
          </ac:spMkLst>
        </pc:spChg>
        <pc:spChg chg="mod ord">
          <ac:chgData name="Hooriya Sohail" userId="9f0adf6c144f6599" providerId="LiveId" clId="{A55B681B-5753-473B-83E8-D199B2B8D627}" dt="2025-11-20T02:53:57.896" v="4401" actId="1076"/>
          <ac:spMkLst>
            <pc:docMk/>
            <pc:sldMk cId="3132599045" sldId="267"/>
            <ac:spMk id="84" creationId="{650D83C0-C72C-8910-61AA-8095677C84CE}"/>
          </ac:spMkLst>
        </pc:spChg>
        <pc:grpChg chg="del">
          <ac:chgData name="Hooriya Sohail" userId="9f0adf6c144f6599" providerId="LiveId" clId="{A55B681B-5753-473B-83E8-D199B2B8D627}" dt="2025-11-19T16:13:25.316" v="1925" actId="478"/>
          <ac:grpSpMkLst>
            <pc:docMk/>
            <pc:sldMk cId="3132599045" sldId="267"/>
            <ac:grpSpMk id="6" creationId="{77857FEA-F176-22F7-645C-3A34A7DAA530}"/>
          </ac:grpSpMkLst>
        </pc:grpChg>
        <pc:grpChg chg="add mod ord">
          <ac:chgData name="Hooriya Sohail" userId="9f0adf6c144f6599" providerId="LiveId" clId="{A55B681B-5753-473B-83E8-D199B2B8D627}" dt="2025-11-19T17:17:04.843" v="2007" actId="167"/>
          <ac:grpSpMkLst>
            <pc:docMk/>
            <pc:sldMk cId="3132599045" sldId="267"/>
            <ac:grpSpMk id="22" creationId="{A3437054-56CB-CE30-980E-6F4EB0EAE68F}"/>
          </ac:grpSpMkLst>
        </pc:grpChg>
        <pc:grpChg chg="mod">
          <ac:chgData name="Hooriya Sohail" userId="9f0adf6c144f6599" providerId="LiveId" clId="{A55B681B-5753-473B-83E8-D199B2B8D627}" dt="2025-11-19T17:16:46.738" v="2003"/>
          <ac:grpSpMkLst>
            <pc:docMk/>
            <pc:sldMk cId="3132599045" sldId="267"/>
            <ac:grpSpMk id="38" creationId="{2FBED744-B204-F3D7-F682-FEA57E675D11}"/>
          </ac:grpSpMkLst>
        </pc:grpChg>
        <pc:grpChg chg="mod">
          <ac:chgData name="Hooriya Sohail" userId="9f0adf6c144f6599" providerId="LiveId" clId="{A55B681B-5753-473B-83E8-D199B2B8D627}" dt="2025-11-19T17:16:46.738" v="2003"/>
          <ac:grpSpMkLst>
            <pc:docMk/>
            <pc:sldMk cId="3132599045" sldId="267"/>
            <ac:grpSpMk id="39" creationId="{B6013BA0-2FD3-CC96-E187-566E09D25530}"/>
          </ac:grpSpMkLst>
        </pc:grpChg>
        <pc:grpChg chg="mod ord">
          <ac:chgData name="Hooriya Sohail" userId="9f0adf6c144f6599" providerId="LiveId" clId="{A55B681B-5753-473B-83E8-D199B2B8D627}" dt="2025-11-20T02:54:14.712" v="4405" actId="1076"/>
          <ac:grpSpMkLst>
            <pc:docMk/>
            <pc:sldMk cId="3132599045" sldId="267"/>
            <ac:grpSpMk id="60" creationId="{7CEA2D24-EC53-C74D-0B46-891F3CC851BA}"/>
          </ac:grpSpMkLst>
        </pc:grpChg>
        <pc:grpChg chg="del">
          <ac:chgData name="Hooriya Sohail" userId="9f0adf6c144f6599" providerId="LiveId" clId="{A55B681B-5753-473B-83E8-D199B2B8D627}" dt="2025-11-19T17:16:45.748" v="2002" actId="478"/>
          <ac:grpSpMkLst>
            <pc:docMk/>
            <pc:sldMk cId="3132599045" sldId="267"/>
            <ac:grpSpMk id="86" creationId="{79D06648-C2FC-F0E3-1A23-6F938A411BCB}"/>
          </ac:grpSpMkLst>
        </pc:grpChg>
        <pc:picChg chg="del">
          <ac:chgData name="Hooriya Sohail" userId="9f0adf6c144f6599" providerId="LiveId" clId="{A55B681B-5753-473B-83E8-D199B2B8D627}" dt="2025-11-19T16:13:27.030" v="1926" actId="478"/>
          <ac:picMkLst>
            <pc:docMk/>
            <pc:sldMk cId="3132599045" sldId="267"/>
            <ac:picMk id="11" creationId="{91A938AD-60EB-669D-31F2-CA6A5E0B1D00}"/>
          </ac:picMkLst>
        </pc:picChg>
        <pc:picChg chg="mod">
          <ac:chgData name="Hooriya Sohail" userId="9f0adf6c144f6599" providerId="LiveId" clId="{A55B681B-5753-473B-83E8-D199B2B8D627}" dt="2025-11-19T17:16:46.738" v="2003"/>
          <ac:picMkLst>
            <pc:docMk/>
            <pc:sldMk cId="3132599045" sldId="267"/>
            <ac:picMk id="43" creationId="{1FBC0BF1-5181-E784-50E9-AAED9BFE9661}"/>
          </ac:picMkLst>
        </pc:picChg>
        <pc:picChg chg="mod ord">
          <ac:chgData name="Hooriya Sohail" userId="9f0adf6c144f6599" providerId="LiveId" clId="{A55B681B-5753-473B-83E8-D199B2B8D627}" dt="2025-11-19T17:00:28.829" v="1932" actId="1076"/>
          <ac:picMkLst>
            <pc:docMk/>
            <pc:sldMk cId="3132599045" sldId="267"/>
            <ac:picMk id="83" creationId="{614CDCCF-8A3C-2AA4-18DB-E26C653E587E}"/>
          </ac:picMkLst>
        </pc:picChg>
      </pc:sldChg>
      <pc:sldChg chg="delSp modSp add del mod">
        <pc:chgData name="Hooriya Sohail" userId="9f0adf6c144f6599" providerId="LiveId" clId="{A55B681B-5753-473B-83E8-D199B2B8D627}" dt="2025-11-19T14:56:28.424" v="1357" actId="2696"/>
        <pc:sldMkLst>
          <pc:docMk/>
          <pc:sldMk cId="4122474569" sldId="267"/>
        </pc:sldMkLst>
        <pc:spChg chg="mod topLvl">
          <ac:chgData name="Hooriya Sohail" userId="9f0adf6c144f6599" providerId="LiveId" clId="{A55B681B-5753-473B-83E8-D199B2B8D627}" dt="2025-11-19T14:55:11.211" v="1340" actId="14100"/>
          <ac:spMkLst>
            <pc:docMk/>
            <pc:sldMk cId="4122474569" sldId="267"/>
            <ac:spMk id="15" creationId="{157411F1-6D5B-D061-BA34-771ADB72497F}"/>
          </ac:spMkLst>
        </pc:spChg>
        <pc:spChg chg="mod">
          <ac:chgData name="Hooriya Sohail" userId="9f0adf6c144f6599" providerId="LiveId" clId="{A55B681B-5753-473B-83E8-D199B2B8D627}" dt="2025-11-19T14:55:06.567" v="1339" actId="165"/>
          <ac:spMkLst>
            <pc:docMk/>
            <pc:sldMk cId="4122474569" sldId="267"/>
            <ac:spMk id="34" creationId="{9D3DB3E2-0A48-A998-D049-BC145C2A1C50}"/>
          </ac:spMkLst>
        </pc:spChg>
        <pc:grpChg chg="del mod">
          <ac:chgData name="Hooriya Sohail" userId="9f0adf6c144f6599" providerId="LiveId" clId="{A55B681B-5753-473B-83E8-D199B2B8D627}" dt="2025-11-19T14:55:06.567" v="1339" actId="165"/>
          <ac:grpSpMkLst>
            <pc:docMk/>
            <pc:sldMk cId="4122474569" sldId="267"/>
            <ac:grpSpMk id="22" creationId="{DB7B91CE-647E-A284-7141-B76791491132}"/>
          </ac:grpSpMkLst>
        </pc:grpChg>
        <pc:grpChg chg="del">
          <ac:chgData name="Hooriya Sohail" userId="9f0adf6c144f6599" providerId="LiveId" clId="{A55B681B-5753-473B-83E8-D199B2B8D627}" dt="2025-11-19T14:56:23.778" v="1356" actId="478"/>
          <ac:grpSpMkLst>
            <pc:docMk/>
            <pc:sldMk cId="4122474569" sldId="267"/>
            <ac:grpSpMk id="28" creationId="{B181316A-36D5-C505-0AA7-BAC762B6F5CF}"/>
          </ac:grpSpMkLst>
        </pc:grpChg>
        <pc:grpChg chg="mod topLvl">
          <ac:chgData name="Hooriya Sohail" userId="9f0adf6c144f6599" providerId="LiveId" clId="{A55B681B-5753-473B-83E8-D199B2B8D627}" dt="2025-11-19T14:55:06.567" v="1339" actId="165"/>
          <ac:grpSpMkLst>
            <pc:docMk/>
            <pc:sldMk cId="4122474569" sldId="267"/>
            <ac:grpSpMk id="60" creationId="{7CEA2D24-EC53-C74D-0B46-891F3CC851BA}"/>
          </ac:grpSpMkLst>
        </pc:grpChg>
        <pc:picChg chg="mod">
          <ac:chgData name="Hooriya Sohail" userId="9f0adf6c144f6599" providerId="LiveId" clId="{A55B681B-5753-473B-83E8-D199B2B8D627}" dt="2025-11-19T14:55:06.567" v="1339" actId="165"/>
          <ac:picMkLst>
            <pc:docMk/>
            <pc:sldMk cId="4122474569" sldId="267"/>
            <ac:picMk id="54" creationId="{F7559C16-1C0D-D313-9FD1-5B10F64BE4B2}"/>
          </ac:picMkLst>
        </pc:picChg>
      </pc:sldChg>
      <pc:sldChg chg="add del">
        <pc:chgData name="Hooriya Sohail" userId="9f0adf6c144f6599" providerId="LiveId" clId="{A55B681B-5753-473B-83E8-D199B2B8D627}" dt="2025-11-19T15:06:55.763" v="1445" actId="2696"/>
        <pc:sldMkLst>
          <pc:docMk/>
          <pc:sldMk cId="45505116" sldId="268"/>
        </pc:sldMkLst>
      </pc:sldChg>
      <pc:sldChg chg="delSp add del mod delAnim">
        <pc:chgData name="Hooriya Sohail" userId="9f0adf6c144f6599" providerId="LiveId" clId="{A55B681B-5753-473B-83E8-D199B2B8D627}" dt="2025-11-19T15:00:10.170" v="1387" actId="2696"/>
        <pc:sldMkLst>
          <pc:docMk/>
          <pc:sldMk cId="1941546683" sldId="268"/>
        </pc:sldMkLst>
        <pc:spChg chg="del">
          <ac:chgData name="Hooriya Sohail" userId="9f0adf6c144f6599" providerId="LiveId" clId="{A55B681B-5753-473B-83E8-D199B2B8D627}" dt="2025-11-19T14:58:57.188" v="1378" actId="478"/>
          <ac:spMkLst>
            <pc:docMk/>
            <pc:sldMk cId="1941546683" sldId="268"/>
            <ac:spMk id="2" creationId="{81BBCF00-9786-B052-B895-9901418D1F13}"/>
          </ac:spMkLst>
        </pc:spChg>
        <pc:spChg chg="del">
          <ac:chgData name="Hooriya Sohail" userId="9f0adf6c144f6599" providerId="LiveId" clId="{A55B681B-5753-473B-83E8-D199B2B8D627}" dt="2025-11-19T14:58:57.188" v="1378" actId="478"/>
          <ac:spMkLst>
            <pc:docMk/>
            <pc:sldMk cId="1941546683" sldId="268"/>
            <ac:spMk id="3" creationId="{442A869D-E7F7-31C4-7A0D-0EA0A100CC3C}"/>
          </ac:spMkLst>
        </pc:spChg>
        <pc:spChg chg="del">
          <ac:chgData name="Hooriya Sohail" userId="9f0adf6c144f6599" providerId="LiveId" clId="{A55B681B-5753-473B-83E8-D199B2B8D627}" dt="2025-11-19T14:58:57.188" v="1378" actId="478"/>
          <ac:spMkLst>
            <pc:docMk/>
            <pc:sldMk cId="1941546683" sldId="268"/>
            <ac:spMk id="8" creationId="{AA8E29C3-EA2D-D128-18A4-FE42A25878B0}"/>
          </ac:spMkLst>
        </pc:spChg>
        <pc:spChg chg="del">
          <ac:chgData name="Hooriya Sohail" userId="9f0adf6c144f6599" providerId="LiveId" clId="{A55B681B-5753-473B-83E8-D199B2B8D627}" dt="2025-11-19T14:58:57.188" v="1378" actId="478"/>
          <ac:spMkLst>
            <pc:docMk/>
            <pc:sldMk cId="1941546683" sldId="268"/>
            <ac:spMk id="9" creationId="{85C53278-2E73-C9FC-B290-D3A5009A7A0F}"/>
          </ac:spMkLst>
        </pc:spChg>
        <pc:spChg chg="del">
          <ac:chgData name="Hooriya Sohail" userId="9f0adf6c144f6599" providerId="LiveId" clId="{A55B681B-5753-473B-83E8-D199B2B8D627}" dt="2025-11-19T14:58:57.188" v="1378" actId="478"/>
          <ac:spMkLst>
            <pc:docMk/>
            <pc:sldMk cId="1941546683" sldId="268"/>
            <ac:spMk id="10" creationId="{6493F319-815C-E196-CEC1-829175DDC8E3}"/>
          </ac:spMkLst>
        </pc:spChg>
        <pc:spChg chg="del">
          <ac:chgData name="Hooriya Sohail" userId="9f0adf6c144f6599" providerId="LiveId" clId="{A55B681B-5753-473B-83E8-D199B2B8D627}" dt="2025-11-19T14:58:57.188" v="1378" actId="478"/>
          <ac:spMkLst>
            <pc:docMk/>
            <pc:sldMk cId="1941546683" sldId="268"/>
            <ac:spMk id="12" creationId="{F550B16E-1C76-CD82-06E8-49228D5C2D14}"/>
          </ac:spMkLst>
        </pc:spChg>
        <pc:spChg chg="del">
          <ac:chgData name="Hooriya Sohail" userId="9f0adf6c144f6599" providerId="LiveId" clId="{A55B681B-5753-473B-83E8-D199B2B8D627}" dt="2025-11-19T14:58:57.188" v="1378" actId="478"/>
          <ac:spMkLst>
            <pc:docMk/>
            <pc:sldMk cId="1941546683" sldId="268"/>
            <ac:spMk id="13" creationId="{FB792B7F-02EA-F6B7-F394-171FC6961E9A}"/>
          </ac:spMkLst>
        </pc:spChg>
        <pc:grpChg chg="del">
          <ac:chgData name="Hooriya Sohail" userId="9f0adf6c144f6599" providerId="LiveId" clId="{A55B681B-5753-473B-83E8-D199B2B8D627}" dt="2025-11-19T14:58:57.188" v="1378" actId="478"/>
          <ac:grpSpMkLst>
            <pc:docMk/>
            <pc:sldMk cId="1941546683" sldId="268"/>
            <ac:grpSpMk id="18" creationId="{2A7E6B4E-9151-2703-83B8-2DDF757BE506}"/>
          </ac:grpSpMkLst>
        </pc:grpChg>
        <pc:grpChg chg="del">
          <ac:chgData name="Hooriya Sohail" userId="9f0adf6c144f6599" providerId="LiveId" clId="{A55B681B-5753-473B-83E8-D199B2B8D627}" dt="2025-11-19T14:58:57.188" v="1378" actId="478"/>
          <ac:grpSpMkLst>
            <pc:docMk/>
            <pc:sldMk cId="1941546683" sldId="268"/>
            <ac:grpSpMk id="29" creationId="{57C1EF9A-0D49-7410-FF61-014CB7FA9132}"/>
          </ac:grpSpMkLst>
        </pc:grpChg>
        <pc:grpChg chg="del">
          <ac:chgData name="Hooriya Sohail" userId="9f0adf6c144f6599" providerId="LiveId" clId="{A55B681B-5753-473B-83E8-D199B2B8D627}" dt="2025-11-19T14:58:57.188" v="1378" actId="478"/>
          <ac:grpSpMkLst>
            <pc:docMk/>
            <pc:sldMk cId="1941546683" sldId="268"/>
            <ac:grpSpMk id="32" creationId="{2A09BBAC-FF8C-7347-6E19-B4708E516546}"/>
          </ac:grpSpMkLst>
        </pc:grpChg>
        <pc:picChg chg="del">
          <ac:chgData name="Hooriya Sohail" userId="9f0adf6c144f6599" providerId="LiveId" clId="{A55B681B-5753-473B-83E8-D199B2B8D627}" dt="2025-11-19T14:58:47.273" v="1377" actId="478"/>
          <ac:picMkLst>
            <pc:docMk/>
            <pc:sldMk cId="1941546683" sldId="268"/>
            <ac:picMk id="40" creationId="{AB042278-23B6-E1CD-B0FD-E6C716F5CC20}"/>
          </ac:picMkLst>
        </pc:picChg>
      </pc:sldChg>
      <pc:sldChg chg="addSp delSp modSp add del mod delAnim">
        <pc:chgData name="Hooriya Sohail" userId="9f0adf6c144f6599" providerId="LiveId" clId="{A55B681B-5753-473B-83E8-D199B2B8D627}" dt="2025-11-19T17:09:44.584" v="1974" actId="47"/>
        <pc:sldMkLst>
          <pc:docMk/>
          <pc:sldMk cId="2436891106" sldId="268"/>
        </pc:sldMkLst>
        <pc:spChg chg="mod ord topLvl">
          <ac:chgData name="Hooriya Sohail" userId="9f0adf6c144f6599" providerId="LiveId" clId="{A55B681B-5753-473B-83E8-D199B2B8D627}" dt="2025-11-19T15:10:29.199" v="1476" actId="1076"/>
          <ac:spMkLst>
            <pc:docMk/>
            <pc:sldMk cId="2436891106" sldId="268"/>
            <ac:spMk id="11" creationId="{F28F8AE1-F589-CB91-7EAD-1CD6F3044C20}"/>
          </ac:spMkLst>
        </pc:spChg>
        <pc:spChg chg="mod topLvl">
          <ac:chgData name="Hooriya Sohail" userId="9f0adf6c144f6599" providerId="LiveId" clId="{A55B681B-5753-473B-83E8-D199B2B8D627}" dt="2025-11-19T15:09:55.541" v="1474" actId="164"/>
          <ac:spMkLst>
            <pc:docMk/>
            <pc:sldMk cId="2436891106" sldId="268"/>
            <ac:spMk id="15" creationId="{157411F1-6D5B-D061-BA34-771ADB72497F}"/>
          </ac:spMkLst>
        </pc:spChg>
        <pc:spChg chg="mod ord">
          <ac:chgData name="Hooriya Sohail" userId="9f0adf6c144f6599" providerId="LiveId" clId="{A55B681B-5753-473B-83E8-D199B2B8D627}" dt="2025-11-19T15:10:06.424" v="1475" actId="14100"/>
          <ac:spMkLst>
            <pc:docMk/>
            <pc:sldMk cId="2436891106" sldId="268"/>
            <ac:spMk id="16" creationId="{44D83BEC-A4C7-B8EC-16EC-1C8768863FC9}"/>
          </ac:spMkLst>
        </pc:spChg>
        <pc:spChg chg="mod ord topLvl">
          <ac:chgData name="Hooriya Sohail" userId="9f0adf6c144f6599" providerId="LiveId" clId="{A55B681B-5753-473B-83E8-D199B2B8D627}" dt="2025-11-19T15:09:23.070" v="1472" actId="1076"/>
          <ac:spMkLst>
            <pc:docMk/>
            <pc:sldMk cId="2436891106" sldId="268"/>
            <ac:spMk id="22" creationId="{D78D7899-3E43-BA18-CB69-8FB711A9DE90}"/>
          </ac:spMkLst>
        </pc:spChg>
        <pc:spChg chg="mod">
          <ac:chgData name="Hooriya Sohail" userId="9f0adf6c144f6599" providerId="LiveId" clId="{A55B681B-5753-473B-83E8-D199B2B8D627}" dt="2025-11-19T15:08:15.569" v="1462" actId="165"/>
          <ac:spMkLst>
            <pc:docMk/>
            <pc:sldMk cId="2436891106" sldId="268"/>
            <ac:spMk id="34" creationId="{9D3DB3E2-0A48-A998-D049-BC145C2A1C50}"/>
          </ac:spMkLst>
        </pc:spChg>
        <pc:spChg chg="mod topLvl">
          <ac:chgData name="Hooriya Sohail" userId="9f0adf6c144f6599" providerId="LiveId" clId="{A55B681B-5753-473B-83E8-D199B2B8D627}" dt="2025-11-19T15:09:55.541" v="1474" actId="164"/>
          <ac:spMkLst>
            <pc:docMk/>
            <pc:sldMk cId="2436891106" sldId="268"/>
            <ac:spMk id="36" creationId="{147A98BE-5E2A-C253-0F8A-A4DA65491BFC}"/>
          </ac:spMkLst>
        </pc:spChg>
        <pc:spChg chg="mod topLvl">
          <ac:chgData name="Hooriya Sohail" userId="9f0adf6c144f6599" providerId="LiveId" clId="{A55B681B-5753-473B-83E8-D199B2B8D627}" dt="2025-11-19T15:09:55.541" v="1474" actId="164"/>
          <ac:spMkLst>
            <pc:docMk/>
            <pc:sldMk cId="2436891106" sldId="268"/>
            <ac:spMk id="41" creationId="{30A830E9-6B51-C5FB-F948-27CCF4208759}"/>
          </ac:spMkLst>
        </pc:spChg>
        <pc:grpChg chg="add mod">
          <ac:chgData name="Hooriya Sohail" userId="9f0adf6c144f6599" providerId="LiveId" clId="{A55B681B-5753-473B-83E8-D199B2B8D627}" dt="2025-11-19T15:09:55.541" v="1474" actId="164"/>
          <ac:grpSpMkLst>
            <pc:docMk/>
            <pc:sldMk cId="2436891106" sldId="268"/>
            <ac:grpSpMk id="2" creationId="{5590D8EB-AE79-C06B-6F2F-50B1524FAFAB}"/>
          </ac:grpSpMkLst>
        </pc:grpChg>
        <pc:grpChg chg="del mod topLvl">
          <ac:chgData name="Hooriya Sohail" userId="9f0adf6c144f6599" providerId="LiveId" clId="{A55B681B-5753-473B-83E8-D199B2B8D627}" dt="2025-11-19T15:08:15.569" v="1462" actId="165"/>
          <ac:grpSpMkLst>
            <pc:docMk/>
            <pc:sldMk cId="2436891106" sldId="268"/>
            <ac:grpSpMk id="4" creationId="{2ED0947F-A0CC-25E6-506A-242E179F6D79}"/>
          </ac:grpSpMkLst>
        </pc:grpChg>
        <pc:grpChg chg="del ord">
          <ac:chgData name="Hooriya Sohail" userId="9f0adf6c144f6599" providerId="LiveId" clId="{A55B681B-5753-473B-83E8-D199B2B8D627}" dt="2025-11-19T15:08:09.550" v="1461" actId="165"/>
          <ac:grpSpMkLst>
            <pc:docMk/>
            <pc:sldMk cId="2436891106" sldId="268"/>
            <ac:grpSpMk id="5" creationId="{6FB0D22B-4BF3-3894-F521-B61115621B9B}"/>
          </ac:grpSpMkLst>
        </pc:grpChg>
        <pc:grpChg chg="ord">
          <ac:chgData name="Hooriya Sohail" userId="9f0adf6c144f6599" providerId="LiveId" clId="{A55B681B-5753-473B-83E8-D199B2B8D627}" dt="2025-11-19T15:07:21.453" v="1450" actId="167"/>
          <ac:grpSpMkLst>
            <pc:docMk/>
            <pc:sldMk cId="2436891106" sldId="268"/>
            <ac:grpSpMk id="38" creationId="{77107992-35DC-CCC7-0349-4195AA353AE8}"/>
          </ac:grpSpMkLst>
        </pc:grpChg>
        <pc:grpChg chg="mod topLvl">
          <ac:chgData name="Hooriya Sohail" userId="9f0adf6c144f6599" providerId="LiveId" clId="{A55B681B-5753-473B-83E8-D199B2B8D627}" dt="2025-11-19T15:09:55.541" v="1474" actId="164"/>
          <ac:grpSpMkLst>
            <pc:docMk/>
            <pc:sldMk cId="2436891106" sldId="268"/>
            <ac:grpSpMk id="60" creationId="{7CEA2D24-EC53-C74D-0B46-891F3CC851BA}"/>
          </ac:grpSpMkLst>
        </pc:grpChg>
        <pc:grpChg chg="mod ord">
          <ac:chgData name="Hooriya Sohail" userId="9f0adf6c144f6599" providerId="LiveId" clId="{A55B681B-5753-473B-83E8-D199B2B8D627}" dt="2025-11-19T15:07:36.772" v="1453" actId="1076"/>
          <ac:grpSpMkLst>
            <pc:docMk/>
            <pc:sldMk cId="2436891106" sldId="268"/>
            <ac:grpSpMk id="65" creationId="{7DDBE979-64E3-7501-0803-DD132ECB0766}"/>
          </ac:grpSpMkLst>
        </pc:grpChg>
        <pc:picChg chg="mod ord">
          <ac:chgData name="Hooriya Sohail" userId="9f0adf6c144f6599" providerId="LiveId" clId="{A55B681B-5753-473B-83E8-D199B2B8D627}" dt="2025-11-19T15:09:23.070" v="1472" actId="1076"/>
          <ac:picMkLst>
            <pc:docMk/>
            <pc:sldMk cId="2436891106" sldId="268"/>
            <ac:picMk id="39" creationId="{9C055BFE-1118-8E3E-6323-12281FF2B78E}"/>
          </ac:picMkLst>
        </pc:picChg>
        <pc:picChg chg="del">
          <ac:chgData name="Hooriya Sohail" userId="9f0adf6c144f6599" providerId="LiveId" clId="{A55B681B-5753-473B-83E8-D199B2B8D627}" dt="2025-11-19T15:10:31.871" v="1477" actId="478"/>
          <ac:picMkLst>
            <pc:docMk/>
            <pc:sldMk cId="2436891106" sldId="268"/>
            <ac:picMk id="40" creationId="{AB042278-23B6-E1CD-B0FD-E6C716F5CC20}"/>
          </ac:picMkLst>
        </pc:picChg>
        <pc:picChg chg="mod">
          <ac:chgData name="Hooriya Sohail" userId="9f0adf6c144f6599" providerId="LiveId" clId="{A55B681B-5753-473B-83E8-D199B2B8D627}" dt="2025-11-19T15:08:15.569" v="1462" actId="165"/>
          <ac:picMkLst>
            <pc:docMk/>
            <pc:sldMk cId="2436891106" sldId="268"/>
            <ac:picMk id="54" creationId="{F7559C16-1C0D-D313-9FD1-5B10F64BE4B2}"/>
          </ac:picMkLst>
        </pc:picChg>
      </pc:sldChg>
      <pc:sldChg chg="addSp delSp modSp add mod modTransition delAnim modAnim">
        <pc:chgData name="Hooriya Sohail" userId="9f0adf6c144f6599" providerId="LiveId" clId="{A55B681B-5753-473B-83E8-D199B2B8D627}" dt="2025-11-20T03:02:45.244" v="4443" actId="164"/>
        <pc:sldMkLst>
          <pc:docMk/>
          <pc:sldMk cId="4195936272" sldId="269"/>
        </pc:sldMkLst>
        <pc:spChg chg="add del mod">
          <ac:chgData name="Hooriya Sohail" userId="9f0adf6c144f6599" providerId="LiveId" clId="{A55B681B-5753-473B-83E8-D199B2B8D627}" dt="2025-11-19T15:21:29.628" v="1494" actId="478"/>
          <ac:spMkLst>
            <pc:docMk/>
            <pc:sldMk cId="4195936272" sldId="269"/>
            <ac:spMk id="4" creationId="{31E6542C-222D-7045-0EB0-7A5124DA4157}"/>
          </ac:spMkLst>
        </pc:spChg>
        <pc:spChg chg="mod">
          <ac:chgData name="Hooriya Sohail" userId="9f0adf6c144f6599" providerId="LiveId" clId="{A55B681B-5753-473B-83E8-D199B2B8D627}" dt="2025-11-20T03:01:15.699" v="4437"/>
          <ac:spMkLst>
            <pc:docMk/>
            <pc:sldMk cId="4195936272" sldId="269"/>
            <ac:spMk id="4" creationId="{837F5192-D1D1-8A16-5F08-7C8849CB4D28}"/>
          </ac:spMkLst>
        </pc:spChg>
        <pc:spChg chg="mod">
          <ac:chgData name="Hooriya Sohail" userId="9f0adf6c144f6599" providerId="LiveId" clId="{A55B681B-5753-473B-83E8-D199B2B8D627}" dt="2025-11-20T03:01:15.699" v="4437"/>
          <ac:spMkLst>
            <pc:docMk/>
            <pc:sldMk cId="4195936272" sldId="269"/>
            <ac:spMk id="7" creationId="{8407C704-A959-5458-3AB4-534194E809CC}"/>
          </ac:spMkLst>
        </pc:spChg>
        <pc:spChg chg="mod">
          <ac:chgData name="Hooriya Sohail" userId="9f0adf6c144f6599" providerId="LiveId" clId="{A55B681B-5753-473B-83E8-D199B2B8D627}" dt="2025-11-20T03:01:15.699" v="4437"/>
          <ac:spMkLst>
            <pc:docMk/>
            <pc:sldMk cId="4195936272" sldId="269"/>
            <ac:spMk id="8" creationId="{A7DA715E-4954-5DD3-EC04-648C48919C5D}"/>
          </ac:spMkLst>
        </pc:spChg>
        <pc:spChg chg="mod">
          <ac:chgData name="Hooriya Sohail" userId="9f0adf6c144f6599" providerId="LiveId" clId="{A55B681B-5753-473B-83E8-D199B2B8D627}" dt="2025-11-20T03:01:15.699" v="4437"/>
          <ac:spMkLst>
            <pc:docMk/>
            <pc:sldMk cId="4195936272" sldId="269"/>
            <ac:spMk id="10" creationId="{35888178-253A-B84E-FF51-752EA2531C96}"/>
          </ac:spMkLst>
        </pc:spChg>
        <pc:spChg chg="del mod ord">
          <ac:chgData name="Hooriya Sohail" userId="9f0adf6c144f6599" providerId="LiveId" clId="{A55B681B-5753-473B-83E8-D199B2B8D627}" dt="2025-11-20T03:02:42.118" v="4441" actId="478"/>
          <ac:spMkLst>
            <pc:docMk/>
            <pc:sldMk cId="4195936272" sldId="269"/>
            <ac:spMk id="11" creationId="{F28F8AE1-F589-CB91-7EAD-1CD6F3044C20}"/>
          </ac:spMkLst>
        </pc:spChg>
        <pc:spChg chg="add del mod">
          <ac:chgData name="Hooriya Sohail" userId="9f0adf6c144f6599" providerId="LiveId" clId="{A55B681B-5753-473B-83E8-D199B2B8D627}" dt="2025-11-19T15:51:35.574" v="1846" actId="478"/>
          <ac:spMkLst>
            <pc:docMk/>
            <pc:sldMk cId="4195936272" sldId="269"/>
            <ac:spMk id="13" creationId="{D50DF2E8-C0D5-948F-453F-BA07C416EE3C}"/>
          </ac:spMkLst>
        </pc:spChg>
        <pc:spChg chg="add mod">
          <ac:chgData name="Hooriya Sohail" userId="9f0adf6c144f6599" providerId="LiveId" clId="{A55B681B-5753-473B-83E8-D199B2B8D627}" dt="2025-11-20T03:02:45.244" v="4443" actId="164"/>
          <ac:spMkLst>
            <pc:docMk/>
            <pc:sldMk cId="4195936272" sldId="269"/>
            <ac:spMk id="14" creationId="{336BE793-FD92-61A1-E9D2-24EAC18D9BAE}"/>
          </ac:spMkLst>
        </pc:spChg>
        <pc:spChg chg="add del topLvl">
          <ac:chgData name="Hooriya Sohail" userId="9f0adf6c144f6599" providerId="LiveId" clId="{A55B681B-5753-473B-83E8-D199B2B8D627}" dt="2025-11-19T17:18:47.515" v="2016" actId="478"/>
          <ac:spMkLst>
            <pc:docMk/>
            <pc:sldMk cId="4195936272" sldId="269"/>
            <ac:spMk id="14" creationId="{87F2CFA2-F37D-5BAD-6F45-80895D13E5BD}"/>
          </ac:spMkLst>
        </pc:spChg>
        <pc:spChg chg="del mod ord">
          <ac:chgData name="Hooriya Sohail" userId="9f0adf6c144f6599" providerId="LiveId" clId="{A55B681B-5753-473B-83E8-D199B2B8D627}" dt="2025-11-20T03:02:42.118" v="4441" actId="478"/>
          <ac:spMkLst>
            <pc:docMk/>
            <pc:sldMk cId="4195936272" sldId="269"/>
            <ac:spMk id="16" creationId="{44D83BEC-A4C7-B8EC-16EC-1C8768863FC9}"/>
          </ac:spMkLst>
        </pc:spChg>
        <pc:spChg chg="mod">
          <ac:chgData name="Hooriya Sohail" userId="9f0adf6c144f6599" providerId="LiveId" clId="{A55B681B-5753-473B-83E8-D199B2B8D627}" dt="2025-11-20T03:02:43.107" v="4442"/>
          <ac:spMkLst>
            <pc:docMk/>
            <pc:sldMk cId="4195936272" sldId="269"/>
            <ac:spMk id="18" creationId="{017658C1-7AEA-729A-5582-0BD032FED592}"/>
          </ac:spMkLst>
        </pc:spChg>
        <pc:spChg chg="add mod">
          <ac:chgData name="Hooriya Sohail" userId="9f0adf6c144f6599" providerId="LiveId" clId="{A55B681B-5753-473B-83E8-D199B2B8D627}" dt="2025-11-19T15:51:40.692" v="1849" actId="1076"/>
          <ac:spMkLst>
            <pc:docMk/>
            <pc:sldMk cId="4195936272" sldId="269"/>
            <ac:spMk id="19" creationId="{B8DF2FA9-F17A-4849-C33F-12D17C1777CA}"/>
          </ac:spMkLst>
        </pc:spChg>
        <pc:spChg chg="del mod ord">
          <ac:chgData name="Hooriya Sohail" userId="9f0adf6c144f6599" providerId="LiveId" clId="{A55B681B-5753-473B-83E8-D199B2B8D627}" dt="2025-11-20T03:02:42.118" v="4441" actId="478"/>
          <ac:spMkLst>
            <pc:docMk/>
            <pc:sldMk cId="4195936272" sldId="269"/>
            <ac:spMk id="22" creationId="{D78D7899-3E43-BA18-CB69-8FB711A9DE90}"/>
          </ac:spMkLst>
        </pc:spChg>
        <pc:spChg chg="add mod">
          <ac:chgData name="Hooriya Sohail" userId="9f0adf6c144f6599" providerId="LiveId" clId="{A55B681B-5753-473B-83E8-D199B2B8D627}" dt="2025-11-20T03:02:45.244" v="4443" actId="164"/>
          <ac:spMkLst>
            <pc:docMk/>
            <pc:sldMk cId="4195936272" sldId="269"/>
            <ac:spMk id="23" creationId="{BD9E65F0-8130-92B4-6239-CFB57D8245D1}"/>
          </ac:spMkLst>
        </pc:spChg>
        <pc:spChg chg="mod">
          <ac:chgData name="Hooriya Sohail" userId="9f0adf6c144f6599" providerId="LiveId" clId="{A55B681B-5753-473B-83E8-D199B2B8D627}" dt="2025-11-19T17:18:37.722" v="2013"/>
          <ac:spMkLst>
            <pc:docMk/>
            <pc:sldMk cId="4195936272" sldId="269"/>
            <ac:spMk id="23" creationId="{F590DBF7-385A-7703-8CEB-D46C93099D85}"/>
          </ac:spMkLst>
        </pc:spChg>
        <pc:spChg chg="add mod">
          <ac:chgData name="Hooriya Sohail" userId="9f0adf6c144f6599" providerId="LiveId" clId="{A55B681B-5753-473B-83E8-D199B2B8D627}" dt="2025-11-20T03:02:45.244" v="4443" actId="164"/>
          <ac:spMkLst>
            <pc:docMk/>
            <pc:sldMk cId="4195936272" sldId="269"/>
            <ac:spMk id="24" creationId="{2372619E-C043-E9EA-6704-26EFCB2B7E95}"/>
          </ac:spMkLst>
        </pc:spChg>
        <pc:spChg chg="mod">
          <ac:chgData name="Hooriya Sohail" userId="9f0adf6c144f6599" providerId="LiveId" clId="{A55B681B-5753-473B-83E8-D199B2B8D627}" dt="2025-11-19T17:18:37.722" v="2013"/>
          <ac:spMkLst>
            <pc:docMk/>
            <pc:sldMk cId="4195936272" sldId="269"/>
            <ac:spMk id="29" creationId="{95606EF3-BBF0-7F21-19F8-1F6011D96807}"/>
          </ac:spMkLst>
        </pc:spChg>
        <pc:spChg chg="mod">
          <ac:chgData name="Hooriya Sohail" userId="9f0adf6c144f6599" providerId="LiveId" clId="{A55B681B-5753-473B-83E8-D199B2B8D627}" dt="2025-11-19T17:18:37.722" v="2013"/>
          <ac:spMkLst>
            <pc:docMk/>
            <pc:sldMk cId="4195936272" sldId="269"/>
            <ac:spMk id="30" creationId="{D0C4A43D-AC82-668E-3B1B-61353C094753}"/>
          </ac:spMkLst>
        </pc:spChg>
        <pc:spChg chg="mod">
          <ac:chgData name="Hooriya Sohail" userId="9f0adf6c144f6599" providerId="LiveId" clId="{A55B681B-5753-473B-83E8-D199B2B8D627}" dt="2025-11-19T17:18:37.722" v="2013"/>
          <ac:spMkLst>
            <pc:docMk/>
            <pc:sldMk cId="4195936272" sldId="269"/>
            <ac:spMk id="31" creationId="{840E9B07-98C7-F95E-ACF2-CAA226E54EE6}"/>
          </ac:spMkLst>
        </pc:spChg>
        <pc:spChg chg="mod">
          <ac:chgData name="Hooriya Sohail" userId="9f0adf6c144f6599" providerId="LiveId" clId="{A55B681B-5753-473B-83E8-D199B2B8D627}" dt="2025-11-19T17:18:49.721" v="2018"/>
          <ac:spMkLst>
            <pc:docMk/>
            <pc:sldMk cId="4195936272" sldId="269"/>
            <ac:spMk id="35" creationId="{E3312BF5-DFBF-48A4-1E31-52AE5D0A5CC9}"/>
          </ac:spMkLst>
        </pc:spChg>
        <pc:spChg chg="mod">
          <ac:chgData name="Hooriya Sohail" userId="9f0adf6c144f6599" providerId="LiveId" clId="{A55B681B-5753-473B-83E8-D199B2B8D627}" dt="2025-11-19T17:18:49.721" v="2018"/>
          <ac:spMkLst>
            <pc:docMk/>
            <pc:sldMk cId="4195936272" sldId="269"/>
            <ac:spMk id="43" creationId="{3A129A72-F72C-7818-669D-9D1CC64233EF}"/>
          </ac:spMkLst>
        </pc:spChg>
        <pc:spChg chg="mod">
          <ac:chgData name="Hooriya Sohail" userId="9f0adf6c144f6599" providerId="LiveId" clId="{A55B681B-5753-473B-83E8-D199B2B8D627}" dt="2025-11-19T17:18:49.721" v="2018"/>
          <ac:spMkLst>
            <pc:docMk/>
            <pc:sldMk cId="4195936272" sldId="269"/>
            <ac:spMk id="44" creationId="{D742FA5F-86F8-EAE0-4152-81BB3D58EDD1}"/>
          </ac:spMkLst>
        </pc:spChg>
        <pc:spChg chg="mod">
          <ac:chgData name="Hooriya Sohail" userId="9f0adf6c144f6599" providerId="LiveId" clId="{A55B681B-5753-473B-83E8-D199B2B8D627}" dt="2025-11-19T17:18:49.721" v="2018"/>
          <ac:spMkLst>
            <pc:docMk/>
            <pc:sldMk cId="4195936272" sldId="269"/>
            <ac:spMk id="45" creationId="{CE6D8A72-8FD2-6E75-680A-DFF75FD65FC3}"/>
          </ac:spMkLst>
        </pc:spChg>
        <pc:grpChg chg="del">
          <ac:chgData name="Hooriya Sohail" userId="9f0adf6c144f6599" providerId="LiveId" clId="{A55B681B-5753-473B-83E8-D199B2B8D627}" dt="2025-11-20T03:01:14.970" v="4436" actId="478"/>
          <ac:grpSpMkLst>
            <pc:docMk/>
            <pc:sldMk cId="4195936272" sldId="269"/>
            <ac:grpSpMk id="2" creationId="{5590D8EB-AE79-C06B-6F2F-50B1524FAFAB}"/>
          </ac:grpSpMkLst>
        </pc:grpChg>
        <pc:grpChg chg="add mod">
          <ac:chgData name="Hooriya Sohail" userId="9f0adf6c144f6599" providerId="LiveId" clId="{A55B681B-5753-473B-83E8-D199B2B8D627}" dt="2025-11-20T03:01:15.699" v="4437"/>
          <ac:grpSpMkLst>
            <pc:docMk/>
            <pc:sldMk cId="4195936272" sldId="269"/>
            <ac:grpSpMk id="3" creationId="{A41AE8C6-6BB3-DCB3-6504-78359445688A}"/>
          </ac:grpSpMkLst>
        </pc:grpChg>
        <pc:grpChg chg="mod">
          <ac:chgData name="Hooriya Sohail" userId="9f0adf6c144f6599" providerId="LiveId" clId="{A55B681B-5753-473B-83E8-D199B2B8D627}" dt="2025-11-20T03:01:15.699" v="4437"/>
          <ac:grpSpMkLst>
            <pc:docMk/>
            <pc:sldMk cId="4195936272" sldId="269"/>
            <ac:grpSpMk id="5" creationId="{F5469D9F-2BD9-ED0F-F734-C22E07FA4C22}"/>
          </ac:grpSpMkLst>
        </pc:grpChg>
        <pc:grpChg chg="add mod">
          <ac:chgData name="Hooriya Sohail" userId="9f0adf6c144f6599" providerId="LiveId" clId="{A55B681B-5753-473B-83E8-D199B2B8D627}" dt="2025-11-20T03:02:45.244" v="4443" actId="164"/>
          <ac:grpSpMkLst>
            <pc:docMk/>
            <pc:sldMk cId="4195936272" sldId="269"/>
            <ac:grpSpMk id="17" creationId="{DA2D045A-2E7C-B2CD-55BB-48AD037E1CAE}"/>
          </ac:grpSpMkLst>
        </pc:grpChg>
        <pc:grpChg chg="add mod">
          <ac:chgData name="Hooriya Sohail" userId="9f0adf6c144f6599" providerId="LiveId" clId="{A55B681B-5753-473B-83E8-D199B2B8D627}" dt="2025-11-19T17:18:37.722" v="2013"/>
          <ac:grpSpMkLst>
            <pc:docMk/>
            <pc:sldMk cId="4195936272" sldId="269"/>
            <ac:grpSpMk id="21" creationId="{AB0B9FAB-E15E-2B46-BF6C-BCA3394DEA39}"/>
          </ac:grpSpMkLst>
        </pc:grpChg>
        <pc:grpChg chg="mod">
          <ac:chgData name="Hooriya Sohail" userId="9f0adf6c144f6599" providerId="LiveId" clId="{A55B681B-5753-473B-83E8-D199B2B8D627}" dt="2025-11-19T17:18:37.722" v="2013"/>
          <ac:grpSpMkLst>
            <pc:docMk/>
            <pc:sldMk cId="4195936272" sldId="269"/>
            <ac:grpSpMk id="24" creationId="{848499E5-66A3-1DEF-E6D7-866A127644DB}"/>
          </ac:grpSpMkLst>
        </pc:grpChg>
        <pc:grpChg chg="add mod">
          <ac:chgData name="Hooriya Sohail" userId="9f0adf6c144f6599" providerId="LiveId" clId="{A55B681B-5753-473B-83E8-D199B2B8D627}" dt="2025-11-20T03:02:45.244" v="4443" actId="164"/>
          <ac:grpSpMkLst>
            <pc:docMk/>
            <pc:sldMk cId="4195936272" sldId="269"/>
            <ac:grpSpMk id="25" creationId="{5E9423A9-6E54-69AA-0BCE-DD79A28F28A0}"/>
          </ac:grpSpMkLst>
        </pc:grpChg>
        <pc:grpChg chg="mod">
          <ac:chgData name="Hooriya Sohail" userId="9f0adf6c144f6599" providerId="LiveId" clId="{A55B681B-5753-473B-83E8-D199B2B8D627}" dt="2025-11-19T17:18:37.722" v="2013"/>
          <ac:grpSpMkLst>
            <pc:docMk/>
            <pc:sldMk cId="4195936272" sldId="269"/>
            <ac:grpSpMk id="25" creationId="{8E378B59-FBE8-D2CD-1357-64385CA0D3DF}"/>
          </ac:grpSpMkLst>
        </pc:grpChg>
        <pc:grpChg chg="add mod">
          <ac:chgData name="Hooriya Sohail" userId="9f0adf6c144f6599" providerId="LiveId" clId="{A55B681B-5753-473B-83E8-D199B2B8D627}" dt="2025-11-19T17:18:49.721" v="2018"/>
          <ac:grpSpMkLst>
            <pc:docMk/>
            <pc:sldMk cId="4195936272" sldId="269"/>
            <ac:grpSpMk id="33" creationId="{98858B57-1840-FDA1-02CD-60B966053B78}"/>
          </ac:grpSpMkLst>
        </pc:grpChg>
        <pc:grpChg chg="del topLvl">
          <ac:chgData name="Hooriya Sohail" userId="9f0adf6c144f6599" providerId="LiveId" clId="{A55B681B-5753-473B-83E8-D199B2B8D627}" dt="2025-11-19T17:18:49.067" v="2017" actId="478"/>
          <ac:grpSpMkLst>
            <pc:docMk/>
            <pc:sldMk cId="4195936272" sldId="269"/>
            <ac:grpSpMk id="37" creationId="{2E14F7DA-0953-D310-DF9D-A00D891DC9B0}"/>
          </ac:grpSpMkLst>
        </pc:grpChg>
        <pc:grpChg chg="add del">
          <ac:chgData name="Hooriya Sohail" userId="9f0adf6c144f6599" providerId="LiveId" clId="{A55B681B-5753-473B-83E8-D199B2B8D627}" dt="2025-11-19T17:18:47.515" v="2016" actId="478"/>
          <ac:grpSpMkLst>
            <pc:docMk/>
            <pc:sldMk cId="4195936272" sldId="269"/>
            <ac:grpSpMk id="38" creationId="{77107992-35DC-CCC7-0349-4195AA353AE8}"/>
          </ac:grpSpMkLst>
        </pc:grpChg>
        <pc:grpChg chg="mod">
          <ac:chgData name="Hooriya Sohail" userId="9f0adf6c144f6599" providerId="LiveId" clId="{A55B681B-5753-473B-83E8-D199B2B8D627}" dt="2025-11-19T17:18:49.721" v="2018"/>
          <ac:grpSpMkLst>
            <pc:docMk/>
            <pc:sldMk cId="4195936272" sldId="269"/>
            <ac:grpSpMk id="40" creationId="{C13CCA2C-672D-2718-DB4B-874BF2FEE9E7}"/>
          </ac:grpSpMkLst>
        </pc:grpChg>
        <pc:grpChg chg="mod">
          <ac:chgData name="Hooriya Sohail" userId="9f0adf6c144f6599" providerId="LiveId" clId="{A55B681B-5753-473B-83E8-D199B2B8D627}" dt="2025-11-19T17:18:49.721" v="2018"/>
          <ac:grpSpMkLst>
            <pc:docMk/>
            <pc:sldMk cId="4195936272" sldId="269"/>
            <ac:grpSpMk id="42" creationId="{1340EB53-214D-95E9-A69D-ADC3BD160900}"/>
          </ac:grpSpMkLst>
        </pc:grpChg>
        <pc:grpChg chg="del mod ord">
          <ac:chgData name="Hooriya Sohail" userId="9f0adf6c144f6599" providerId="LiveId" clId="{A55B681B-5753-473B-83E8-D199B2B8D627}" dt="2025-11-20T03:02:42.118" v="4441" actId="478"/>
          <ac:grpSpMkLst>
            <pc:docMk/>
            <pc:sldMk cId="4195936272" sldId="269"/>
            <ac:grpSpMk id="65" creationId="{7DDBE979-64E3-7501-0803-DD132ECB0766}"/>
          </ac:grpSpMkLst>
        </pc:grpChg>
        <pc:graphicFrameChg chg="add mod">
          <ac:chgData name="Hooriya Sohail" userId="9f0adf6c144f6599" providerId="LiveId" clId="{A55B681B-5753-473B-83E8-D199B2B8D627}" dt="2025-11-19T17:38:05.682" v="2125" actId="1076"/>
          <ac:graphicFrameMkLst>
            <pc:docMk/>
            <pc:sldMk cId="4195936272" sldId="269"/>
            <ac:graphicFrameMk id="6" creationId="{CBDC140D-06BF-CA47-F974-F3C612C289E0}"/>
          </ac:graphicFrameMkLst>
        </pc:graphicFrameChg>
        <pc:graphicFrameChg chg="add del mod">
          <ac:chgData name="Hooriya Sohail" userId="9f0adf6c144f6599" providerId="LiveId" clId="{A55B681B-5753-473B-83E8-D199B2B8D627}" dt="2025-11-19T15:33:18.164" v="1556" actId="478"/>
          <ac:graphicFrameMkLst>
            <pc:docMk/>
            <pc:sldMk cId="4195936272" sldId="269"/>
            <ac:graphicFrameMk id="8" creationId="{AF606782-4883-A286-1365-F3890C13A462}"/>
          </ac:graphicFrameMkLst>
        </pc:graphicFrameChg>
        <pc:graphicFrameChg chg="add mod">
          <ac:chgData name="Hooriya Sohail" userId="9f0adf6c144f6599" providerId="LiveId" clId="{A55B681B-5753-473B-83E8-D199B2B8D627}" dt="2025-11-19T17:38:09.562" v="2126" actId="14100"/>
          <ac:graphicFrameMkLst>
            <pc:docMk/>
            <pc:sldMk cId="4195936272" sldId="269"/>
            <ac:graphicFrameMk id="9" creationId="{E512D2F5-6930-4D30-0947-9592FF8BE52C}"/>
          </ac:graphicFrameMkLst>
        </pc:graphicFrameChg>
        <pc:picChg chg="add del mod">
          <ac:chgData name="Hooriya Sohail" userId="9f0adf6c144f6599" providerId="LiveId" clId="{A55B681B-5753-473B-83E8-D199B2B8D627}" dt="2025-11-19T15:34:31.937" v="1559" actId="478"/>
          <ac:picMkLst>
            <pc:docMk/>
            <pc:sldMk cId="4195936272" sldId="269"/>
            <ac:picMk id="5" creationId="{B45336F5-1A16-3B9E-71EA-FC08175D8371}"/>
          </ac:picMkLst>
        </pc:picChg>
        <pc:picChg chg="add mod">
          <ac:chgData name="Hooriya Sohail" userId="9f0adf6c144f6599" providerId="LiveId" clId="{A55B681B-5753-473B-83E8-D199B2B8D627}" dt="2025-11-19T15:39:37.830" v="1595"/>
          <ac:picMkLst>
            <pc:docMk/>
            <pc:sldMk cId="4195936272" sldId="269"/>
            <ac:picMk id="12" creationId="{BFD9BE17-585E-3472-A14C-5ECA9C3A6732}"/>
          </ac:picMkLst>
        </pc:picChg>
        <pc:picChg chg="mod">
          <ac:chgData name="Hooriya Sohail" userId="9f0adf6c144f6599" providerId="LiveId" clId="{A55B681B-5753-473B-83E8-D199B2B8D627}" dt="2025-11-20T03:01:15.699" v="4437"/>
          <ac:picMkLst>
            <pc:docMk/>
            <pc:sldMk cId="4195936272" sldId="269"/>
            <ac:picMk id="13" creationId="{CFB5877C-DA89-4A3A-AFCC-3330033D7CD7}"/>
          </ac:picMkLst>
        </pc:picChg>
        <pc:picChg chg="mod">
          <ac:chgData name="Hooriya Sohail" userId="9f0adf6c144f6599" providerId="LiveId" clId="{A55B681B-5753-473B-83E8-D199B2B8D627}" dt="2025-11-20T03:02:43.107" v="4442"/>
          <ac:picMkLst>
            <pc:docMk/>
            <pc:sldMk cId="4195936272" sldId="269"/>
            <ac:picMk id="21" creationId="{25ACBDDC-A839-4CFF-0328-661451F06B2B}"/>
          </ac:picMkLst>
        </pc:picChg>
        <pc:picChg chg="mod">
          <ac:chgData name="Hooriya Sohail" userId="9f0adf6c144f6599" providerId="LiveId" clId="{A55B681B-5753-473B-83E8-D199B2B8D627}" dt="2025-11-19T17:18:37.722" v="2013"/>
          <ac:picMkLst>
            <pc:docMk/>
            <pc:sldMk cId="4195936272" sldId="269"/>
            <ac:picMk id="32" creationId="{AFD679E2-8EBA-6B9E-06D0-01429A2AD071}"/>
          </ac:picMkLst>
        </pc:picChg>
        <pc:picChg chg="mod">
          <ac:chgData name="Hooriya Sohail" userId="9f0adf6c144f6599" providerId="LiveId" clId="{A55B681B-5753-473B-83E8-D199B2B8D627}" dt="2025-11-19T15:12:36.881" v="1480" actId="1076"/>
          <ac:picMkLst>
            <pc:docMk/>
            <pc:sldMk cId="4195936272" sldId="269"/>
            <ac:picMk id="39" creationId="{9C055BFE-1118-8E3E-6323-12281FF2B78E}"/>
          </ac:picMkLst>
        </pc:picChg>
        <pc:picChg chg="mod">
          <ac:chgData name="Hooriya Sohail" userId="9f0adf6c144f6599" providerId="LiveId" clId="{A55B681B-5753-473B-83E8-D199B2B8D627}" dt="2025-11-19T17:18:49.721" v="2018"/>
          <ac:picMkLst>
            <pc:docMk/>
            <pc:sldMk cId="4195936272" sldId="269"/>
            <ac:picMk id="46" creationId="{FA449F8D-4CEF-910A-B324-7620BC8C3501}"/>
          </ac:picMkLst>
        </pc:picChg>
        <pc:cxnChg chg="add del mod">
          <ac:chgData name="Hooriya Sohail" userId="9f0adf6c144f6599" providerId="LiveId" clId="{A55B681B-5753-473B-83E8-D199B2B8D627}" dt="2025-11-19T15:51:37.243" v="1847" actId="478"/>
          <ac:cxnSpMkLst>
            <pc:docMk/>
            <pc:sldMk cId="4195936272" sldId="269"/>
            <ac:cxnSpMk id="18" creationId="{2F3703BD-1B00-3F5D-C836-E5973BDCE480}"/>
          </ac:cxnSpMkLst>
        </pc:cxnChg>
        <pc:cxnChg chg="add mod">
          <ac:chgData name="Hooriya Sohail" userId="9f0adf6c144f6599" providerId="LiveId" clId="{A55B681B-5753-473B-83E8-D199B2B8D627}" dt="2025-11-19T15:51:40.692" v="1849" actId="1076"/>
          <ac:cxnSpMkLst>
            <pc:docMk/>
            <pc:sldMk cId="4195936272" sldId="269"/>
            <ac:cxnSpMk id="20" creationId="{6E360C65-7851-9EB1-1AE3-F423A765DF6B}"/>
          </ac:cxnSpMkLst>
        </pc:cxnChg>
      </pc:sldChg>
      <pc:sldChg chg="addSp delSp modSp add mod delAnim modAnim">
        <pc:chgData name="Hooriya Sohail" userId="9f0adf6c144f6599" providerId="LiveId" clId="{A55B681B-5753-473B-83E8-D199B2B8D627}" dt="2025-11-20T03:52:15.368" v="4624"/>
        <pc:sldMkLst>
          <pc:docMk/>
          <pc:sldMk cId="3753514612" sldId="270"/>
        </pc:sldMkLst>
        <pc:spChg chg="add 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8" creationId="{6B470DD8-3A80-6C7A-E680-C8BB2072576D}"/>
          </ac:spMkLst>
        </pc:spChg>
        <pc:spChg chg="add del mod">
          <ac:chgData name="Hooriya Sohail" userId="9f0adf6c144f6599" providerId="LiveId" clId="{A55B681B-5753-473B-83E8-D199B2B8D627}" dt="2025-11-19T15:46:21.793" v="1663" actId="478"/>
          <ac:spMkLst>
            <pc:docMk/>
            <pc:sldMk cId="3753514612" sldId="270"/>
            <ac:spMk id="8" creationId="{B608A48D-C844-7FA8-0EB9-5FC3A97798DE}"/>
          </ac:spMkLst>
        </pc:spChg>
        <pc:spChg chg="add mod topLvl">
          <ac:chgData name="Hooriya Sohail" userId="9f0adf6c144f6599" providerId="LiveId" clId="{A55B681B-5753-473B-83E8-D199B2B8D627}" dt="2025-11-20T03:04:14.700" v="4455" actId="165"/>
          <ac:spMkLst>
            <pc:docMk/>
            <pc:sldMk cId="3753514612" sldId="270"/>
            <ac:spMk id="10" creationId="{44266CA1-5BDE-9719-9EFA-38AFB8A8BA82}"/>
          </ac:spMkLst>
        </pc:spChg>
        <pc:spChg chg="del">
          <ac:chgData name="Hooriya Sohail" userId="9f0adf6c144f6599" providerId="LiveId" clId="{A55B681B-5753-473B-83E8-D199B2B8D627}" dt="2025-11-20T03:03:42.098" v="4447" actId="478"/>
          <ac:spMkLst>
            <pc:docMk/>
            <pc:sldMk cId="3753514612" sldId="270"/>
            <ac:spMk id="11" creationId="{F28F8AE1-F589-CB91-7EAD-1CD6F3044C20}"/>
          </ac:spMkLst>
        </pc:spChg>
        <pc:spChg chg="del">
          <ac:chgData name="Hooriya Sohail" userId="9f0adf6c144f6599" providerId="LiveId" clId="{A55B681B-5753-473B-83E8-D199B2B8D627}" dt="2025-11-20T03:03:43.721" v="4448" actId="478"/>
          <ac:spMkLst>
            <pc:docMk/>
            <pc:sldMk cId="3753514612" sldId="270"/>
            <ac:spMk id="16" creationId="{44D83BEC-A4C7-B8EC-16EC-1C8768863FC9}"/>
          </ac:spMkLst>
        </pc:spChg>
        <pc:spChg chg="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18" creationId="{399491D9-33F5-CAE2-FE8B-E86C6BC12C5C}"/>
          </ac:spMkLst>
        </pc:spChg>
        <pc:spChg chg="add del mod">
          <ac:chgData name="Hooriya Sohail" userId="9f0adf6c144f6599" providerId="LiveId" clId="{A55B681B-5753-473B-83E8-D199B2B8D627}" dt="2025-11-19T17:48:40.032" v="2280" actId="478"/>
          <ac:spMkLst>
            <pc:docMk/>
            <pc:sldMk cId="3753514612" sldId="270"/>
            <ac:spMk id="18" creationId="{A5A4D0F7-FEFF-2A4A-7153-5BAEA02EDEE8}"/>
          </ac:spMkLst>
        </pc:spChg>
        <pc:spChg chg="add del mod">
          <ac:chgData name="Hooriya Sohail" userId="9f0adf6c144f6599" providerId="LiveId" clId="{A55B681B-5753-473B-83E8-D199B2B8D627}" dt="2025-11-19T17:48:40.032" v="2280" actId="478"/>
          <ac:spMkLst>
            <pc:docMk/>
            <pc:sldMk cId="3753514612" sldId="270"/>
            <ac:spMk id="19" creationId="{723DC545-CD68-7BB7-687B-C5320BA121E8}"/>
          </ac:spMkLst>
        </pc:spChg>
        <pc:spChg chg="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21" creationId="{A1CB80A9-F3D4-62D6-BC32-CE6EB0F725D9}"/>
          </ac:spMkLst>
        </pc:spChg>
        <pc:spChg chg="mod">
          <ac:chgData name="Hooriya Sohail" userId="9f0adf6c144f6599" providerId="LiveId" clId="{A55B681B-5753-473B-83E8-D199B2B8D627}" dt="2025-11-19T17:30:55.852" v="2057"/>
          <ac:spMkLst>
            <pc:docMk/>
            <pc:sldMk cId="3753514612" sldId="270"/>
            <ac:spMk id="21" creationId="{F0545DBB-C503-E0CB-4739-8AFEA7FE179F}"/>
          </ac:spMkLst>
        </pc:spChg>
        <pc:spChg chg="del">
          <ac:chgData name="Hooriya Sohail" userId="9f0adf6c144f6599" providerId="LiveId" clId="{A55B681B-5753-473B-83E8-D199B2B8D627}" dt="2025-11-20T03:03:42.098" v="4447" actId="478"/>
          <ac:spMkLst>
            <pc:docMk/>
            <pc:sldMk cId="3753514612" sldId="270"/>
            <ac:spMk id="22" creationId="{D78D7899-3E43-BA18-CB69-8FB711A9DE90}"/>
          </ac:spMkLst>
        </pc:spChg>
        <pc:spChg chg="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23" creationId="{19119B70-146E-C86B-E817-88DCC475D1F5}"/>
          </ac:spMkLst>
        </pc:spChg>
        <pc:spChg chg="mod">
          <ac:chgData name="Hooriya Sohail" userId="9f0adf6c144f6599" providerId="LiveId" clId="{A55B681B-5753-473B-83E8-D199B2B8D627}" dt="2025-11-19T17:30:55.852" v="2057"/>
          <ac:spMkLst>
            <pc:docMk/>
            <pc:sldMk cId="3753514612" sldId="270"/>
            <ac:spMk id="25" creationId="{AE032075-6F13-6A3B-7638-DDAEDA747B5A}"/>
          </ac:spMkLst>
        </pc:spChg>
        <pc:spChg chg="mod">
          <ac:chgData name="Hooriya Sohail" userId="9f0adf6c144f6599" providerId="LiveId" clId="{A55B681B-5753-473B-83E8-D199B2B8D627}" dt="2025-11-19T17:30:55.852" v="2057"/>
          <ac:spMkLst>
            <pc:docMk/>
            <pc:sldMk cId="3753514612" sldId="270"/>
            <ac:spMk id="29" creationId="{F376ED3D-C008-3A37-57E0-5B86529E34D6}"/>
          </ac:spMkLst>
        </pc:spChg>
        <pc:spChg chg="mod">
          <ac:chgData name="Hooriya Sohail" userId="9f0adf6c144f6599" providerId="LiveId" clId="{A55B681B-5753-473B-83E8-D199B2B8D627}" dt="2025-11-19T17:30:55.852" v="2057"/>
          <ac:spMkLst>
            <pc:docMk/>
            <pc:sldMk cId="3753514612" sldId="270"/>
            <ac:spMk id="30" creationId="{D90AFC52-9D95-ED05-DE69-AC7575526ECA}"/>
          </ac:spMkLst>
        </pc:spChg>
        <pc:spChg chg="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32" creationId="{7B43ACCA-8112-BD14-9A34-4FDFCF4785E8}"/>
          </ac:spMkLst>
        </pc:spChg>
        <pc:spChg chg="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33" creationId="{86BCEC4C-9DE4-70D3-5B4B-F4527C5F7227}"/>
          </ac:spMkLst>
        </pc:spChg>
        <pc:spChg chg="add del mod">
          <ac:chgData name="Hooriya Sohail" userId="9f0adf6c144f6599" providerId="LiveId" clId="{A55B681B-5753-473B-83E8-D199B2B8D627}" dt="2025-11-19T17:48:40.032" v="2280" actId="478"/>
          <ac:spMkLst>
            <pc:docMk/>
            <pc:sldMk cId="3753514612" sldId="270"/>
            <ac:spMk id="35" creationId="{2652A9F8-ED7C-8DFE-8D1A-B63DF0D80C9D}"/>
          </ac:spMkLst>
        </pc:spChg>
        <pc:spChg chg="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35" creationId="{BA29B0FF-AB5A-FDD3-5509-BF4F75911A82}"/>
          </ac:spMkLst>
        </pc:spChg>
        <pc:spChg chg="mod">
          <ac:chgData name="Hooriya Sohail" userId="9f0adf6c144f6599" providerId="LiveId" clId="{A55B681B-5753-473B-83E8-D199B2B8D627}" dt="2025-11-19T17:48:42.198" v="2281" actId="6549"/>
          <ac:spMkLst>
            <pc:docMk/>
            <pc:sldMk cId="3753514612" sldId="270"/>
            <ac:spMk id="42" creationId="{1A0E9CA6-4DFF-C596-41C1-DAED05731F5D}"/>
          </ac:spMkLst>
        </pc:spChg>
        <pc:spChg chg="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42" creationId="{32D934F8-AC36-7183-0F1E-EB9C9EBF2351}"/>
          </ac:spMkLst>
        </pc:spChg>
        <pc:spChg chg="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46" creationId="{B491EAA1-D0DD-843B-58EE-4F6EDF7E0FB0}"/>
          </ac:spMkLst>
        </pc:spChg>
        <pc:spChg chg="mod">
          <ac:chgData name="Hooriya Sohail" userId="9f0adf6c144f6599" providerId="LiveId" clId="{A55B681B-5753-473B-83E8-D199B2B8D627}" dt="2025-11-20T03:03:48.573" v="4451"/>
          <ac:spMkLst>
            <pc:docMk/>
            <pc:sldMk cId="3753514612" sldId="270"/>
            <ac:spMk id="47" creationId="{09FE5E85-EE07-CDD7-5D5D-2BB4DC234C18}"/>
          </ac:spMkLst>
        </pc:spChg>
        <pc:grpChg chg="del">
          <ac:chgData name="Hooriya Sohail" userId="9f0adf6c144f6599" providerId="LiveId" clId="{A55B681B-5753-473B-83E8-D199B2B8D627}" dt="2025-11-20T03:03:46.154" v="4449" actId="478"/>
          <ac:grpSpMkLst>
            <pc:docMk/>
            <pc:sldMk cId="3753514612" sldId="270"/>
            <ac:grpSpMk id="2" creationId="{5590D8EB-AE79-C06B-6F2F-50B1524FAFAB}"/>
          </ac:grpSpMkLst>
        </pc:grpChg>
        <pc:grpChg chg="add del mod ord">
          <ac:chgData name="Hooriya Sohail" userId="9f0adf6c144f6599" providerId="LiveId" clId="{A55B681B-5753-473B-83E8-D199B2B8D627}" dt="2025-11-20T03:04:14.700" v="4455" actId="165"/>
          <ac:grpSpMkLst>
            <pc:docMk/>
            <pc:sldMk cId="3753514612" sldId="270"/>
            <ac:grpSpMk id="6" creationId="{8E707EC3-0A05-3055-E424-A25D9F943978}"/>
          </ac:grpSpMkLst>
        </pc:grpChg>
        <pc:grpChg chg="add mod">
          <ac:chgData name="Hooriya Sohail" userId="9f0adf6c144f6599" providerId="LiveId" clId="{A55B681B-5753-473B-83E8-D199B2B8D627}" dt="2025-11-19T17:30:55.852" v="2057"/>
          <ac:grpSpMkLst>
            <pc:docMk/>
            <pc:sldMk cId="3753514612" sldId="270"/>
            <ac:grpSpMk id="20" creationId="{73715970-9EA9-E1F4-0418-D723500BA7F0}"/>
          </ac:grpSpMkLst>
        </pc:grpChg>
        <pc:grpChg chg="mod">
          <ac:chgData name="Hooriya Sohail" userId="9f0adf6c144f6599" providerId="LiveId" clId="{A55B681B-5753-473B-83E8-D199B2B8D627}" dt="2025-11-19T17:30:55.852" v="2057"/>
          <ac:grpSpMkLst>
            <pc:docMk/>
            <pc:sldMk cId="3753514612" sldId="270"/>
            <ac:grpSpMk id="23" creationId="{5D5BC5FD-3A22-5C02-82E3-B7C9361A96E8}"/>
          </ac:grpSpMkLst>
        </pc:grpChg>
        <pc:grpChg chg="mod">
          <ac:chgData name="Hooriya Sohail" userId="9f0adf6c144f6599" providerId="LiveId" clId="{A55B681B-5753-473B-83E8-D199B2B8D627}" dt="2025-11-19T17:30:55.852" v="2057"/>
          <ac:grpSpMkLst>
            <pc:docMk/>
            <pc:sldMk cId="3753514612" sldId="270"/>
            <ac:grpSpMk id="24" creationId="{50144BEA-3C98-02B6-FC70-1CD4D1A76AA7}"/>
          </ac:grpSpMkLst>
        </pc:grpChg>
        <pc:grpChg chg="del">
          <ac:chgData name="Hooriya Sohail" userId="9f0adf6c144f6599" providerId="LiveId" clId="{A55B681B-5753-473B-83E8-D199B2B8D627}" dt="2025-11-20T03:03:47.800" v="4450" actId="478"/>
          <ac:grpSpMkLst>
            <pc:docMk/>
            <pc:sldMk cId="3753514612" sldId="270"/>
            <ac:grpSpMk id="38" creationId="{77107992-35DC-CCC7-0349-4195AA353AE8}"/>
          </ac:grpSpMkLst>
        </pc:grpChg>
        <pc:grpChg chg="add del mod">
          <ac:chgData name="Hooriya Sohail" userId="9f0adf6c144f6599" providerId="LiveId" clId="{A55B681B-5753-473B-83E8-D199B2B8D627}" dt="2025-11-19T17:48:46.467" v="2282" actId="478"/>
          <ac:grpSpMkLst>
            <pc:docMk/>
            <pc:sldMk cId="3753514612" sldId="270"/>
            <ac:grpSpMk id="40" creationId="{5700706E-574C-096A-BA43-D33E80F3EB3F}"/>
          </ac:grpSpMkLst>
        </pc:grpChg>
        <pc:grpChg chg="del">
          <ac:chgData name="Hooriya Sohail" userId="9f0adf6c144f6599" providerId="LiveId" clId="{A55B681B-5753-473B-83E8-D199B2B8D627}" dt="2025-11-20T03:03:42.098" v="4447" actId="478"/>
          <ac:grpSpMkLst>
            <pc:docMk/>
            <pc:sldMk cId="3753514612" sldId="270"/>
            <ac:grpSpMk id="65" creationId="{7DDBE979-64E3-7501-0803-DD132ECB0766}"/>
          </ac:grpSpMkLst>
        </pc:grpChg>
        <pc:graphicFrameChg chg="add mod topLvl">
          <ac:chgData name="Hooriya Sohail" userId="9f0adf6c144f6599" providerId="LiveId" clId="{A55B681B-5753-473B-83E8-D199B2B8D627}" dt="2025-11-20T03:04:14.700" v="4455" actId="165"/>
          <ac:graphicFrameMkLst>
            <pc:docMk/>
            <pc:sldMk cId="3753514612" sldId="270"/>
            <ac:graphicFrameMk id="3" creationId="{B8EB92FF-E5E4-4718-BECA-18E03A7EE65D}"/>
          </ac:graphicFrameMkLst>
        </pc:graphicFrameChg>
        <pc:graphicFrameChg chg="add mod topLvl">
          <ac:chgData name="Hooriya Sohail" userId="9f0adf6c144f6599" providerId="LiveId" clId="{A55B681B-5753-473B-83E8-D199B2B8D627}" dt="2025-11-20T03:04:14.700" v="4455" actId="165"/>
          <ac:graphicFrameMkLst>
            <pc:docMk/>
            <pc:sldMk cId="3753514612" sldId="270"/>
            <ac:graphicFrameMk id="4" creationId="{8E9FA6F7-F8A7-A8AC-5A6A-50F8C6064145}"/>
          </ac:graphicFrameMkLst>
        </pc:graphicFrameChg>
        <pc:graphicFrameChg chg="add del mod">
          <ac:chgData name="Hooriya Sohail" userId="9f0adf6c144f6599" providerId="LiveId" clId="{A55B681B-5753-473B-83E8-D199B2B8D627}" dt="2025-11-19T17:37:36.389" v="2119" actId="478"/>
          <ac:graphicFrameMkLst>
            <pc:docMk/>
            <pc:sldMk cId="3753514612" sldId="270"/>
            <ac:graphicFrameMk id="6" creationId="{0C05E419-D3BF-1E8B-5432-FD2D568AFF72}"/>
          </ac:graphicFrameMkLst>
        </pc:graphicFrameChg>
        <pc:graphicFrameChg chg="add mod">
          <ac:chgData name="Hooriya Sohail" userId="9f0adf6c144f6599" providerId="LiveId" clId="{A55B681B-5753-473B-83E8-D199B2B8D627}" dt="2025-11-19T17:48:20.325" v="2279" actId="1076"/>
          <ac:graphicFrameMkLst>
            <pc:docMk/>
            <pc:sldMk cId="3753514612" sldId="270"/>
            <ac:graphicFrameMk id="44" creationId="{5699BD48-37ED-3D9B-88C8-CED7447A1386}"/>
          </ac:graphicFrameMkLst>
        </pc:graphicFrameChg>
        <pc:graphicFrameChg chg="add mod">
          <ac:chgData name="Hooriya Sohail" userId="9f0adf6c144f6599" providerId="LiveId" clId="{A55B681B-5753-473B-83E8-D199B2B8D627}" dt="2025-11-19T17:48:20.325" v="2279" actId="1076"/>
          <ac:graphicFrameMkLst>
            <pc:docMk/>
            <pc:sldMk cId="3753514612" sldId="270"/>
            <ac:graphicFrameMk id="45" creationId="{5308D1B0-9CC8-859A-0FA9-137659932128}"/>
          </ac:graphicFrameMkLst>
        </pc:graphicFrameChg>
        <pc:picChg chg="mod topLvl">
          <ac:chgData name="Hooriya Sohail" userId="9f0adf6c144f6599" providerId="LiveId" clId="{A55B681B-5753-473B-83E8-D199B2B8D627}" dt="2025-11-20T03:04:14.700" v="4455" actId="165"/>
          <ac:picMkLst>
            <pc:docMk/>
            <pc:sldMk cId="3753514612" sldId="270"/>
            <ac:picMk id="5" creationId="{B45336F5-1A16-3B9E-71EA-FC08175D8371}"/>
          </ac:picMkLst>
        </pc:picChg>
        <pc:picChg chg="mod">
          <ac:chgData name="Hooriya Sohail" userId="9f0adf6c144f6599" providerId="LiveId" clId="{A55B681B-5753-473B-83E8-D199B2B8D627}" dt="2025-11-19T17:30:55.852" v="2057"/>
          <ac:picMkLst>
            <pc:docMk/>
            <pc:sldMk cId="3753514612" sldId="270"/>
            <ac:picMk id="31" creationId="{EB4BE33F-91C1-9893-9CAC-4A1E3AA0A7ED}"/>
          </ac:picMkLst>
        </pc:picChg>
        <pc:picChg chg="add del mod ord">
          <ac:chgData name="Hooriya Sohail" userId="9f0adf6c144f6599" providerId="LiveId" clId="{A55B681B-5753-473B-83E8-D199B2B8D627}" dt="2025-11-19T17:48:40.032" v="2280" actId="478"/>
          <ac:picMkLst>
            <pc:docMk/>
            <pc:sldMk cId="3753514612" sldId="270"/>
            <ac:picMk id="33" creationId="{54C506B3-5FD1-7DBA-9B69-5E702EDFCBCA}"/>
          </ac:picMkLst>
        </pc:picChg>
        <pc:picChg chg="del">
          <ac:chgData name="Hooriya Sohail" userId="9f0adf6c144f6599" providerId="LiveId" clId="{A55B681B-5753-473B-83E8-D199B2B8D627}" dt="2025-11-19T15:45:43.824" v="1631" actId="478"/>
          <ac:picMkLst>
            <pc:docMk/>
            <pc:sldMk cId="3753514612" sldId="270"/>
            <ac:picMk id="39" creationId="{9C055BFE-1118-8E3E-6323-12281FF2B78E}"/>
          </ac:picMkLst>
        </pc:picChg>
        <pc:cxnChg chg="del">
          <ac:chgData name="Hooriya Sohail" userId="9f0adf6c144f6599" providerId="LiveId" clId="{A55B681B-5753-473B-83E8-D199B2B8D627}" dt="2025-11-20T03:04:57.410" v="4456" actId="478"/>
          <ac:cxnSpMkLst>
            <pc:docMk/>
            <pc:sldMk cId="3753514612" sldId="270"/>
            <ac:cxnSpMk id="9" creationId="{0D06E54D-C083-8C06-79A0-36343E657250}"/>
          </ac:cxnSpMkLst>
        </pc:cxnChg>
        <pc:cxnChg chg="add del mod">
          <ac:chgData name="Hooriya Sohail" userId="9f0adf6c144f6599" providerId="LiveId" clId="{A55B681B-5753-473B-83E8-D199B2B8D627}" dt="2025-11-19T15:46:17.204" v="1661" actId="478"/>
          <ac:cxnSpMkLst>
            <pc:docMk/>
            <pc:sldMk cId="3753514612" sldId="270"/>
            <ac:cxnSpMk id="9" creationId="{BA319BE0-09CD-3C6A-4D3D-D10592112A54}"/>
          </ac:cxnSpMkLst>
        </pc:cxnChg>
        <pc:cxnChg chg="add mod topLvl">
          <ac:chgData name="Hooriya Sohail" userId="9f0adf6c144f6599" providerId="LiveId" clId="{A55B681B-5753-473B-83E8-D199B2B8D627}" dt="2025-11-20T03:04:14.700" v="4455" actId="165"/>
          <ac:cxnSpMkLst>
            <pc:docMk/>
            <pc:sldMk cId="3753514612" sldId="270"/>
            <ac:cxnSpMk id="12" creationId="{DFB2F0F8-37CD-AAC3-8478-15B216FBC954}"/>
          </ac:cxnSpMkLst>
        </pc:cxnChg>
        <pc:cxnChg chg="mod">
          <ac:chgData name="Hooriya Sohail" userId="9f0adf6c144f6599" providerId="LiveId" clId="{A55B681B-5753-473B-83E8-D199B2B8D627}" dt="2025-11-19T17:39:54.947" v="2137" actId="208"/>
          <ac:cxnSpMkLst>
            <pc:docMk/>
            <pc:sldMk cId="3753514612" sldId="270"/>
            <ac:cxnSpMk id="43" creationId="{BABCBFAD-F50B-1444-6CD1-3B0DAD9B41DA}"/>
          </ac:cxnSpMkLst>
        </pc:cxnChg>
      </pc:sldChg>
      <pc:sldChg chg="delSp modSp add mod">
        <pc:chgData name="Hooriya Sohail" userId="9f0adf6c144f6599" providerId="LiveId" clId="{A55B681B-5753-473B-83E8-D199B2B8D627}" dt="2025-11-19T16:05:18.117" v="1879" actId="1076"/>
        <pc:sldMkLst>
          <pc:docMk/>
          <pc:sldMk cId="857381921" sldId="271"/>
        </pc:sldMkLst>
        <pc:spChg chg="mod ord">
          <ac:chgData name="Hooriya Sohail" userId="9f0adf6c144f6599" providerId="LiveId" clId="{A55B681B-5753-473B-83E8-D199B2B8D627}" dt="2025-11-19T16:04:31.234" v="1877" actId="1076"/>
          <ac:spMkLst>
            <pc:docMk/>
            <pc:sldMk cId="857381921" sldId="271"/>
            <ac:spMk id="7" creationId="{518B1F0D-E2E7-AAEE-6699-EE21C9D9F941}"/>
          </ac:spMkLst>
        </pc:spChg>
        <pc:spChg chg="mod ord">
          <ac:chgData name="Hooriya Sohail" userId="9f0adf6c144f6599" providerId="LiveId" clId="{A55B681B-5753-473B-83E8-D199B2B8D627}" dt="2025-11-19T16:05:18.117" v="1879" actId="1076"/>
          <ac:spMkLst>
            <pc:docMk/>
            <pc:sldMk cId="857381921" sldId="271"/>
            <ac:spMk id="8" creationId="{9E879828-7F2F-75B0-0AEA-964D3D540318}"/>
          </ac:spMkLst>
        </pc:spChg>
        <pc:spChg chg="mod topLvl">
          <ac:chgData name="Hooriya Sohail" userId="9f0adf6c144f6599" providerId="LiveId" clId="{A55B681B-5753-473B-83E8-D199B2B8D627}" dt="2025-11-19T16:03:55.723" v="1870" actId="14100"/>
          <ac:spMkLst>
            <pc:docMk/>
            <pc:sldMk cId="857381921" sldId="271"/>
            <ac:spMk id="14" creationId="{81E121C3-9B57-FA5A-A2BD-B55FDEFA4CD4}"/>
          </ac:spMkLst>
        </pc:spChg>
        <pc:spChg chg="mod">
          <ac:chgData name="Hooriya Sohail" userId="9f0adf6c144f6599" providerId="LiveId" clId="{A55B681B-5753-473B-83E8-D199B2B8D627}" dt="2025-11-19T16:03:49.251" v="1869" actId="165"/>
          <ac:spMkLst>
            <pc:docMk/>
            <pc:sldMk cId="857381921" sldId="271"/>
            <ac:spMk id="27" creationId="{723D9983-E4E3-5D62-2F09-A9AE944E4713}"/>
          </ac:spMkLst>
        </pc:spChg>
        <pc:grpChg chg="mod">
          <ac:chgData name="Hooriya Sohail" userId="9f0adf6c144f6599" providerId="LiveId" clId="{A55B681B-5753-473B-83E8-D199B2B8D627}" dt="2025-11-19T16:03:14.857" v="1866" actId="1076"/>
          <ac:grpSpMkLst>
            <pc:docMk/>
            <pc:sldMk cId="857381921" sldId="271"/>
            <ac:grpSpMk id="6" creationId="{13E4A0BA-37B5-43E4-872A-E98CA874D4A2}"/>
          </ac:grpSpMkLst>
        </pc:grpChg>
        <pc:grpChg chg="del ord">
          <ac:chgData name="Hooriya Sohail" userId="9f0adf6c144f6599" providerId="LiveId" clId="{A55B681B-5753-473B-83E8-D199B2B8D627}" dt="2025-11-19T16:03:49.251" v="1869" actId="165"/>
          <ac:grpSpMkLst>
            <pc:docMk/>
            <pc:sldMk cId="857381921" sldId="271"/>
            <ac:grpSpMk id="12" creationId="{B4936054-2F3D-F2D3-E7A6-92198607F176}"/>
          </ac:grpSpMkLst>
        </pc:grpChg>
        <pc:grpChg chg="mod topLvl">
          <ac:chgData name="Hooriya Sohail" userId="9f0adf6c144f6599" providerId="LiveId" clId="{A55B681B-5753-473B-83E8-D199B2B8D627}" dt="2025-11-19T16:04:31.234" v="1877" actId="1076"/>
          <ac:grpSpMkLst>
            <pc:docMk/>
            <pc:sldMk cId="857381921" sldId="271"/>
            <ac:grpSpMk id="28" creationId="{C03533A2-8C27-7FC8-483D-59C6D8FCBB24}"/>
          </ac:grpSpMkLst>
        </pc:grpChg>
        <pc:picChg chg="mod ord">
          <ac:chgData name="Hooriya Sohail" userId="9f0adf6c144f6599" providerId="LiveId" clId="{A55B681B-5753-473B-83E8-D199B2B8D627}" dt="2025-11-19T16:04:26.020" v="1876" actId="1076"/>
          <ac:picMkLst>
            <pc:docMk/>
            <pc:sldMk cId="857381921" sldId="271"/>
            <ac:picMk id="9" creationId="{FE6872CD-89D5-5CAE-A28F-F2097B7FCDD1}"/>
          </ac:picMkLst>
        </pc:picChg>
        <pc:picChg chg="mod">
          <ac:chgData name="Hooriya Sohail" userId="9f0adf6c144f6599" providerId="LiveId" clId="{A55B681B-5753-473B-83E8-D199B2B8D627}" dt="2025-11-19T16:03:49.251" v="1869" actId="165"/>
          <ac:picMkLst>
            <pc:docMk/>
            <pc:sldMk cId="857381921" sldId="271"/>
            <ac:picMk id="26" creationId="{D4BC522B-39B8-8D36-4DB5-C3A56EC8DFD0}"/>
          </ac:picMkLst>
        </pc:picChg>
      </pc:sldChg>
      <pc:sldChg chg="addSp delSp modSp add del mod modAnim">
        <pc:chgData name="Hooriya Sohail" userId="9f0adf6c144f6599" providerId="LiveId" clId="{A55B681B-5753-473B-83E8-D199B2B8D627}" dt="2025-11-20T08:07:52.230" v="6184" actId="2696"/>
        <pc:sldMkLst>
          <pc:docMk/>
          <pc:sldMk cId="3137004792" sldId="272"/>
        </pc:sldMkLst>
        <pc:spChg chg="mod">
          <ac:chgData name="Hooriya Sohail" userId="9f0adf6c144f6599" providerId="LiveId" clId="{A55B681B-5753-473B-83E8-D199B2B8D627}" dt="2025-11-19T16:08:04.091" v="1891" actId="1076"/>
          <ac:spMkLst>
            <pc:docMk/>
            <pc:sldMk cId="3137004792" sldId="272"/>
            <ac:spMk id="7" creationId="{518B1F0D-E2E7-AAEE-6699-EE21C9D9F941}"/>
          </ac:spMkLst>
        </pc:spChg>
        <pc:spChg chg="mod">
          <ac:chgData name="Hooriya Sohail" userId="9f0adf6c144f6599" providerId="LiveId" clId="{A55B681B-5753-473B-83E8-D199B2B8D627}" dt="2025-11-19T16:08:04.091" v="1891" actId="1076"/>
          <ac:spMkLst>
            <pc:docMk/>
            <pc:sldMk cId="3137004792" sldId="272"/>
            <ac:spMk id="8" creationId="{9E879828-7F2F-75B0-0AEA-964D3D540318}"/>
          </ac:spMkLst>
        </pc:spChg>
        <pc:spChg chg="mod">
          <ac:chgData name="Hooriya Sohail" userId="9f0adf6c144f6599" providerId="LiveId" clId="{A55B681B-5753-473B-83E8-D199B2B8D627}" dt="2025-11-19T16:08:12.739" v="1892" actId="14100"/>
          <ac:spMkLst>
            <pc:docMk/>
            <pc:sldMk cId="3137004792" sldId="272"/>
            <ac:spMk id="14" creationId="{81E121C3-9B57-FA5A-A2BD-B55FDEFA4CD4}"/>
          </ac:spMkLst>
        </pc:spChg>
        <pc:spChg chg="add mod">
          <ac:chgData name="Hooriya Sohail" userId="9f0adf6c144f6599" providerId="LiveId" clId="{A55B681B-5753-473B-83E8-D199B2B8D627}" dt="2025-11-19T16:06:44.640" v="1884"/>
          <ac:spMkLst>
            <pc:docMk/>
            <pc:sldMk cId="3137004792" sldId="272"/>
            <ac:spMk id="82" creationId="{0FC6A98D-8CB8-B7B4-D63F-B3102C6F5EBF}"/>
          </ac:spMkLst>
        </pc:spChg>
        <pc:spChg chg="add mod">
          <ac:chgData name="Hooriya Sohail" userId="9f0adf6c144f6599" providerId="LiveId" clId="{A55B681B-5753-473B-83E8-D199B2B8D627}" dt="2025-11-19T16:06:28.969" v="1882"/>
          <ac:spMkLst>
            <pc:docMk/>
            <pc:sldMk cId="3137004792" sldId="272"/>
            <ac:spMk id="84" creationId="{650D83C0-C72C-8910-61AA-8095677C84CE}"/>
          </ac:spMkLst>
        </pc:spChg>
        <pc:grpChg chg="mod">
          <ac:chgData name="Hooriya Sohail" userId="9f0adf6c144f6599" providerId="LiveId" clId="{A55B681B-5753-473B-83E8-D199B2B8D627}" dt="2025-11-19T16:08:04.091" v="1891" actId="1076"/>
          <ac:grpSpMkLst>
            <pc:docMk/>
            <pc:sldMk cId="3137004792" sldId="272"/>
            <ac:grpSpMk id="28" creationId="{C03533A2-8C27-7FC8-483D-59C6D8FCBB24}"/>
          </ac:grpSpMkLst>
        </pc:grpChg>
        <pc:grpChg chg="del">
          <ac:chgData name="Hooriya Sohail" userId="9f0adf6c144f6599" providerId="LiveId" clId="{A55B681B-5753-473B-83E8-D199B2B8D627}" dt="2025-11-19T16:07:19.277" v="1885" actId="478"/>
          <ac:grpSpMkLst>
            <pc:docMk/>
            <pc:sldMk cId="3137004792" sldId="272"/>
            <ac:grpSpMk id="1241" creationId="{31B95447-3344-7AF7-8994-E91BC7F9886A}"/>
          </ac:grpSpMkLst>
        </pc:grpChg>
        <pc:picChg chg="mod">
          <ac:chgData name="Hooriya Sohail" userId="9f0adf6c144f6599" providerId="LiveId" clId="{A55B681B-5753-473B-83E8-D199B2B8D627}" dt="2025-11-19T16:07:28.774" v="1887" actId="1076"/>
          <ac:picMkLst>
            <pc:docMk/>
            <pc:sldMk cId="3137004792" sldId="272"/>
            <ac:picMk id="9" creationId="{FE6872CD-89D5-5CAE-A28F-F2097B7FCDD1}"/>
          </ac:picMkLst>
        </pc:picChg>
        <pc:picChg chg="add mod">
          <ac:chgData name="Hooriya Sohail" userId="9f0adf6c144f6599" providerId="LiveId" clId="{A55B681B-5753-473B-83E8-D199B2B8D627}" dt="2025-11-19T16:06:28.969" v="1882"/>
          <ac:picMkLst>
            <pc:docMk/>
            <pc:sldMk cId="3137004792" sldId="272"/>
            <ac:picMk id="83" creationId="{614CDCCF-8A3C-2AA4-18DB-E26C653E587E}"/>
          </ac:picMkLst>
        </pc:picChg>
        <pc:picChg chg="del">
          <ac:chgData name="Hooriya Sohail" userId="9f0adf6c144f6599" providerId="LiveId" clId="{A55B681B-5753-473B-83E8-D199B2B8D627}" dt="2025-11-19T16:07:20.913" v="1886" actId="478"/>
          <ac:picMkLst>
            <pc:docMk/>
            <pc:sldMk cId="3137004792" sldId="272"/>
            <ac:picMk id="2050" creationId="{A943B77D-B826-02EC-89AC-DCD01DC41180}"/>
          </ac:picMkLst>
        </pc:picChg>
        <pc:picChg chg="del">
          <ac:chgData name="Hooriya Sohail" userId="9f0adf6c144f6599" providerId="LiveId" clId="{A55B681B-5753-473B-83E8-D199B2B8D627}" dt="2025-11-19T16:07:19.277" v="1885" actId="478"/>
          <ac:picMkLst>
            <pc:docMk/>
            <pc:sldMk cId="3137004792" sldId="272"/>
            <ac:picMk id="2052" creationId="{F5943C07-EE12-EF67-9732-F05901C84739}"/>
          </ac:picMkLst>
        </pc:picChg>
        <pc:picChg chg="del">
          <ac:chgData name="Hooriya Sohail" userId="9f0adf6c144f6599" providerId="LiveId" clId="{A55B681B-5753-473B-83E8-D199B2B8D627}" dt="2025-11-19T16:07:19.277" v="1885" actId="478"/>
          <ac:picMkLst>
            <pc:docMk/>
            <pc:sldMk cId="3137004792" sldId="272"/>
            <ac:picMk id="2054" creationId="{635DE47C-904E-B016-BDCA-42D7955AD5AF}"/>
          </ac:picMkLst>
        </pc:picChg>
        <pc:picChg chg="del">
          <ac:chgData name="Hooriya Sohail" userId="9f0adf6c144f6599" providerId="LiveId" clId="{A55B681B-5753-473B-83E8-D199B2B8D627}" dt="2025-11-19T16:07:19.277" v="1885" actId="478"/>
          <ac:picMkLst>
            <pc:docMk/>
            <pc:sldMk cId="3137004792" sldId="272"/>
            <ac:picMk id="2056" creationId="{65CDC58C-6C6D-2CF0-285C-4637F9E05900}"/>
          </ac:picMkLst>
        </pc:picChg>
      </pc:sldChg>
      <pc:sldChg chg="add del modTransition">
        <pc:chgData name="Hooriya Sohail" userId="9f0adf6c144f6599" providerId="LiveId" clId="{A55B681B-5753-473B-83E8-D199B2B8D627}" dt="2025-11-19T17:04:59.189" v="1954" actId="47"/>
        <pc:sldMkLst>
          <pc:docMk/>
          <pc:sldMk cId="1653878416" sldId="273"/>
        </pc:sldMkLst>
      </pc:sldChg>
      <pc:sldChg chg="addSp delSp modSp add mod modTransition">
        <pc:chgData name="Hooriya Sohail" userId="9f0adf6c144f6599" providerId="LiveId" clId="{A55B681B-5753-473B-83E8-D199B2B8D627}" dt="2025-11-20T02:52:12.830" v="4392" actId="1076"/>
        <pc:sldMkLst>
          <pc:docMk/>
          <pc:sldMk cId="1996763298" sldId="274"/>
        </pc:sldMkLst>
        <pc:spChg chg="del">
          <ac:chgData name="Hooriya Sohail" userId="9f0adf6c144f6599" providerId="LiveId" clId="{A55B681B-5753-473B-83E8-D199B2B8D627}" dt="2025-11-19T17:03:15.893" v="1950" actId="478"/>
          <ac:spMkLst>
            <pc:docMk/>
            <pc:sldMk cId="1996763298" sldId="274"/>
            <ac:spMk id="2" creationId="{09C6BC62-C3D2-B596-C9DE-E12AC6B919F7}"/>
          </ac:spMkLst>
        </pc:spChg>
        <pc:spChg chg="del">
          <ac:chgData name="Hooriya Sohail" userId="9f0adf6c144f6599" providerId="LiveId" clId="{A55B681B-5753-473B-83E8-D199B2B8D627}" dt="2025-11-19T17:03:14.420" v="1949" actId="478"/>
          <ac:spMkLst>
            <pc:docMk/>
            <pc:sldMk cId="1996763298" sldId="274"/>
            <ac:spMk id="3" creationId="{0B517A7C-6CBB-F047-AEE1-3D32C7EE5F59}"/>
          </ac:spMkLst>
        </pc:spChg>
        <pc:spChg chg="mod">
          <ac:chgData name="Hooriya Sohail" userId="9f0adf6c144f6599" providerId="LiveId" clId="{A55B681B-5753-473B-83E8-D199B2B8D627}" dt="2025-11-19T16:09:43.020" v="1896" actId="164"/>
          <ac:spMkLst>
            <pc:docMk/>
            <pc:sldMk cId="1996763298" sldId="274"/>
            <ac:spMk id="7" creationId="{518B1F0D-E2E7-AAEE-6699-EE21C9D9F941}"/>
          </ac:spMkLst>
        </pc:spChg>
        <pc:spChg chg="mod">
          <ac:chgData name="Hooriya Sohail" userId="9f0adf6c144f6599" providerId="LiveId" clId="{A55B681B-5753-473B-83E8-D199B2B8D627}" dt="2025-11-20T02:52:12.830" v="4392" actId="1076"/>
          <ac:spMkLst>
            <pc:docMk/>
            <pc:sldMk cId="1996763298" sldId="274"/>
            <ac:spMk id="8" creationId="{9E879828-7F2F-75B0-0AEA-964D3D540318}"/>
          </ac:spMkLst>
        </pc:spChg>
        <pc:spChg chg="del">
          <ac:chgData name="Hooriya Sohail" userId="9f0adf6c144f6599" providerId="LiveId" clId="{A55B681B-5753-473B-83E8-D199B2B8D627}" dt="2025-11-19T17:03:12.392" v="1948" actId="478"/>
          <ac:spMkLst>
            <pc:docMk/>
            <pc:sldMk cId="1996763298" sldId="274"/>
            <ac:spMk id="13" creationId="{CF36CE71-8A19-D9CA-46EB-5E2BEE6EC82E}"/>
          </ac:spMkLst>
        </pc:spChg>
        <pc:spChg chg="mod">
          <ac:chgData name="Hooriya Sohail" userId="9f0adf6c144f6599" providerId="LiveId" clId="{A55B681B-5753-473B-83E8-D199B2B8D627}" dt="2025-11-19T16:09:47.099" v="1897" actId="164"/>
          <ac:spMkLst>
            <pc:docMk/>
            <pc:sldMk cId="1996763298" sldId="274"/>
            <ac:spMk id="14" creationId="{81E121C3-9B57-FA5A-A2BD-B55FDEFA4CD4}"/>
          </ac:spMkLst>
        </pc:spChg>
        <pc:spChg chg="mod ord topLvl">
          <ac:chgData name="Hooriya Sohail" userId="9f0adf6c144f6599" providerId="LiveId" clId="{A55B681B-5753-473B-83E8-D199B2B8D627}" dt="2025-11-20T02:52:00.713" v="4391" actId="14100"/>
          <ac:spMkLst>
            <pc:docMk/>
            <pc:sldMk cId="1996763298" sldId="274"/>
            <ac:spMk id="15" creationId="{A2E27005-BC0D-E0D7-866A-2860B1E9AE01}"/>
          </ac:spMkLst>
        </pc:spChg>
        <pc:spChg chg="add mod">
          <ac:chgData name="Hooriya Sohail" userId="9f0adf6c144f6599" providerId="LiveId" clId="{A55B681B-5753-473B-83E8-D199B2B8D627}" dt="2025-11-19T16:13:04.387" v="1923" actId="1076"/>
          <ac:spMkLst>
            <pc:docMk/>
            <pc:sldMk cId="1996763298" sldId="274"/>
            <ac:spMk id="18" creationId="{105F4B6E-EF2F-45CA-E90C-CFEED7E736CC}"/>
          </ac:spMkLst>
        </pc:spChg>
        <pc:spChg chg="mod">
          <ac:chgData name="Hooriya Sohail" userId="9f0adf6c144f6599" providerId="LiveId" clId="{A55B681B-5753-473B-83E8-D199B2B8D627}" dt="2025-11-19T16:09:55.575" v="1898" actId="165"/>
          <ac:spMkLst>
            <pc:docMk/>
            <pc:sldMk cId="1996763298" sldId="274"/>
            <ac:spMk id="34" creationId="{BB0EBD23-D28F-4528-CE39-CE7E45857710}"/>
          </ac:spMkLst>
        </pc:spChg>
        <pc:spChg chg="del">
          <ac:chgData name="Hooriya Sohail" userId="9f0adf6c144f6599" providerId="LiveId" clId="{A55B681B-5753-473B-83E8-D199B2B8D627}" dt="2025-11-19T17:03:17.339" v="1951" actId="478"/>
          <ac:spMkLst>
            <pc:docMk/>
            <pc:sldMk cId="1996763298" sldId="274"/>
            <ac:spMk id="97" creationId="{DB5FDC36-8F98-5D33-1638-A09447996D9D}"/>
          </ac:spMkLst>
        </pc:spChg>
        <pc:spChg chg="del">
          <ac:chgData name="Hooriya Sohail" userId="9f0adf6c144f6599" providerId="LiveId" clId="{A55B681B-5753-473B-83E8-D199B2B8D627}" dt="2025-11-19T17:03:18.782" v="1952" actId="478"/>
          <ac:spMkLst>
            <pc:docMk/>
            <pc:sldMk cId="1996763298" sldId="274"/>
            <ac:spMk id="98" creationId="{843E7751-495A-D92A-9049-E62C9423B314}"/>
          </ac:spMkLst>
        </pc:spChg>
        <pc:spChg chg="del">
          <ac:chgData name="Hooriya Sohail" userId="9f0adf6c144f6599" providerId="LiveId" clId="{A55B681B-5753-473B-83E8-D199B2B8D627}" dt="2025-11-19T17:03:20.169" v="1953" actId="478"/>
          <ac:spMkLst>
            <pc:docMk/>
            <pc:sldMk cId="1996763298" sldId="274"/>
            <ac:spMk id="99" creationId="{1E517B71-7110-6B33-5648-4FD2A94AB40E}"/>
          </ac:spMkLst>
        </pc:spChg>
        <pc:grpChg chg="del">
          <ac:chgData name="Hooriya Sohail" userId="9f0adf6c144f6599" providerId="LiveId" clId="{A55B681B-5753-473B-83E8-D199B2B8D627}" dt="2025-11-19T16:09:55.575" v="1898" actId="165"/>
          <ac:grpSpMkLst>
            <pc:docMk/>
            <pc:sldMk cId="1996763298" sldId="274"/>
            <ac:grpSpMk id="10" creationId="{9C9C3D91-D253-13AB-3191-149DB2E298D7}"/>
          </ac:grpSpMkLst>
        </pc:grpChg>
        <pc:grpChg chg="add mod">
          <ac:chgData name="Hooriya Sohail" userId="9f0adf6c144f6599" providerId="LiveId" clId="{A55B681B-5753-473B-83E8-D199B2B8D627}" dt="2025-11-19T16:09:47.099" v="1897" actId="164"/>
          <ac:grpSpMkLst>
            <pc:docMk/>
            <pc:sldMk cId="1996763298" sldId="274"/>
            <ac:grpSpMk id="12" creationId="{CBECB1CA-466A-7A3D-BA01-646965E41759}"/>
          </ac:grpSpMkLst>
        </pc:grpChg>
        <pc:grpChg chg="add mod">
          <ac:chgData name="Hooriya Sohail" userId="9f0adf6c144f6599" providerId="LiveId" clId="{A55B681B-5753-473B-83E8-D199B2B8D627}" dt="2025-11-19T16:09:47.099" v="1897" actId="164"/>
          <ac:grpSpMkLst>
            <pc:docMk/>
            <pc:sldMk cId="1996763298" sldId="274"/>
            <ac:grpSpMk id="17" creationId="{8D272577-8C16-3A6E-588A-019A9D3E75FC}"/>
          </ac:grpSpMkLst>
        </pc:grpChg>
        <pc:grpChg chg="mod">
          <ac:chgData name="Hooriya Sohail" userId="9f0adf6c144f6599" providerId="LiveId" clId="{A55B681B-5753-473B-83E8-D199B2B8D627}" dt="2025-11-19T16:09:43.020" v="1896" actId="164"/>
          <ac:grpSpMkLst>
            <pc:docMk/>
            <pc:sldMk cId="1996763298" sldId="274"/>
            <ac:grpSpMk id="28" creationId="{C03533A2-8C27-7FC8-483D-59C6D8FCBB24}"/>
          </ac:grpSpMkLst>
        </pc:grpChg>
        <pc:grpChg chg="mod ord topLvl">
          <ac:chgData name="Hooriya Sohail" userId="9f0adf6c144f6599" providerId="LiveId" clId="{A55B681B-5753-473B-83E8-D199B2B8D627}" dt="2025-11-19T16:10:03.584" v="1899" actId="166"/>
          <ac:grpSpMkLst>
            <pc:docMk/>
            <pc:sldMk cId="1996763298" sldId="274"/>
            <ac:grpSpMk id="60" creationId="{0AA06810-1E3C-4B51-8AC5-ABF3A628B338}"/>
          </ac:grpSpMkLst>
        </pc:grpChg>
        <pc:picChg chg="mod">
          <ac:chgData name="Hooriya Sohail" userId="9f0adf6c144f6599" providerId="LiveId" clId="{A55B681B-5753-473B-83E8-D199B2B8D627}" dt="2025-11-19T16:09:55.575" v="1898" actId="165"/>
          <ac:picMkLst>
            <pc:docMk/>
            <pc:sldMk cId="1996763298" sldId="274"/>
            <ac:picMk id="54" creationId="{03CC9456-BABC-B317-991F-B7F63BC5D695}"/>
          </ac:picMkLst>
        </pc:picChg>
        <pc:picChg chg="mod ord">
          <ac:chgData name="Hooriya Sohail" userId="9f0adf6c144f6599" providerId="LiveId" clId="{A55B681B-5753-473B-83E8-D199B2B8D627}" dt="2025-11-19T17:02:36.134" v="1947" actId="1076"/>
          <ac:picMkLst>
            <pc:docMk/>
            <pc:sldMk cId="1996763298" sldId="274"/>
            <ac:picMk id="83" creationId="{614CDCCF-8A3C-2AA4-18DB-E26C653E587E}"/>
          </ac:picMkLst>
        </pc:picChg>
      </pc:sldChg>
      <pc:sldChg chg="addSp delSp modSp add mod modAnim">
        <pc:chgData name="Hooriya Sohail" userId="9f0adf6c144f6599" providerId="LiveId" clId="{A55B681B-5753-473B-83E8-D199B2B8D627}" dt="2025-11-20T02:49:56.174" v="4390"/>
        <pc:sldMkLst>
          <pc:docMk/>
          <pc:sldMk cId="3279014043" sldId="275"/>
        </pc:sldMkLst>
        <pc:spChg chg="del">
          <ac:chgData name="Hooriya Sohail" userId="9f0adf6c144f6599" providerId="LiveId" clId="{A55B681B-5753-473B-83E8-D199B2B8D627}" dt="2025-11-19T17:01:57.906" v="1940" actId="478"/>
          <ac:spMkLst>
            <pc:docMk/>
            <pc:sldMk cId="3279014043" sldId="275"/>
            <ac:spMk id="2" creationId="{09C6BC62-C3D2-B596-C9DE-E12AC6B919F7}"/>
          </ac:spMkLst>
        </pc:spChg>
        <pc:spChg chg="del mod">
          <ac:chgData name="Hooriya Sohail" userId="9f0adf6c144f6599" providerId="LiveId" clId="{A55B681B-5753-473B-83E8-D199B2B8D627}" dt="2025-11-19T17:01:50.623" v="1939" actId="478"/>
          <ac:spMkLst>
            <pc:docMk/>
            <pc:sldMk cId="3279014043" sldId="275"/>
            <ac:spMk id="3" creationId="{0B517A7C-6CBB-F047-AEE1-3D32C7EE5F59}"/>
          </ac:spMkLst>
        </pc:spChg>
        <pc:spChg chg="add mod">
          <ac:chgData name="Hooriya Sohail" userId="9f0adf6c144f6599" providerId="LiveId" clId="{A55B681B-5753-473B-83E8-D199B2B8D627}" dt="2025-11-19T16:12:00.504" v="1915" actId="1076"/>
          <ac:spMkLst>
            <pc:docMk/>
            <pc:sldMk cId="3279014043" sldId="275"/>
            <ac:spMk id="10" creationId="{072D2560-09BE-F8C1-E4FE-98F480B2CF15}"/>
          </ac:spMkLst>
        </pc:spChg>
        <pc:spChg chg="del">
          <ac:chgData name="Hooriya Sohail" userId="9f0adf6c144f6599" providerId="LiveId" clId="{A55B681B-5753-473B-83E8-D199B2B8D627}" dt="2025-11-19T17:02:01.082" v="1941" actId="478"/>
          <ac:spMkLst>
            <pc:docMk/>
            <pc:sldMk cId="3279014043" sldId="275"/>
            <ac:spMk id="13" creationId="{CF36CE71-8A19-D9CA-46EB-5E2BEE6EC82E}"/>
          </ac:spMkLst>
        </pc:spChg>
        <pc:spChg chg="mod">
          <ac:chgData name="Hooriya Sohail" userId="9f0adf6c144f6599" providerId="LiveId" clId="{A55B681B-5753-473B-83E8-D199B2B8D627}" dt="2025-11-19T16:11:09.007" v="1906" actId="14100"/>
          <ac:spMkLst>
            <pc:docMk/>
            <pc:sldMk cId="3279014043" sldId="275"/>
            <ac:spMk id="15" creationId="{A2E27005-BC0D-E0D7-866A-2860B1E9AE01}"/>
          </ac:spMkLst>
        </pc:spChg>
        <pc:spChg chg="mod ord">
          <ac:chgData name="Hooriya Sohail" userId="9f0adf6c144f6599" providerId="LiveId" clId="{A55B681B-5753-473B-83E8-D199B2B8D627}" dt="2025-11-19T16:12:05.652" v="1916" actId="1076"/>
          <ac:spMkLst>
            <pc:docMk/>
            <pc:sldMk cId="3279014043" sldId="275"/>
            <ac:spMk id="82" creationId="{0FC6A98D-8CB8-B7B4-D63F-B3102C6F5EBF}"/>
          </ac:spMkLst>
        </pc:spChg>
        <pc:spChg chg="del">
          <ac:chgData name="Hooriya Sohail" userId="9f0adf6c144f6599" providerId="LiveId" clId="{A55B681B-5753-473B-83E8-D199B2B8D627}" dt="2025-11-19T17:02:03.888" v="1942" actId="478"/>
          <ac:spMkLst>
            <pc:docMk/>
            <pc:sldMk cId="3279014043" sldId="275"/>
            <ac:spMk id="97" creationId="{DB5FDC36-8F98-5D33-1638-A09447996D9D}"/>
          </ac:spMkLst>
        </pc:spChg>
        <pc:spChg chg="del">
          <ac:chgData name="Hooriya Sohail" userId="9f0adf6c144f6599" providerId="LiveId" clId="{A55B681B-5753-473B-83E8-D199B2B8D627}" dt="2025-11-19T17:02:06.157" v="1943" actId="478"/>
          <ac:spMkLst>
            <pc:docMk/>
            <pc:sldMk cId="3279014043" sldId="275"/>
            <ac:spMk id="99" creationId="{1E517B71-7110-6B33-5648-4FD2A94AB40E}"/>
          </ac:spMkLst>
        </pc:spChg>
        <pc:grpChg chg="mod">
          <ac:chgData name="Hooriya Sohail" userId="9f0adf6c144f6599" providerId="LiveId" clId="{A55B681B-5753-473B-83E8-D199B2B8D627}" dt="2025-11-19T16:12:05.652" v="1916" actId="1076"/>
          <ac:grpSpMkLst>
            <pc:docMk/>
            <pc:sldMk cId="3279014043" sldId="275"/>
            <ac:grpSpMk id="60" creationId="{0AA06810-1E3C-4B51-8AC5-ABF3A628B338}"/>
          </ac:grpSpMkLst>
        </pc:grpChg>
        <pc:picChg chg="mod ord">
          <ac:chgData name="Hooriya Sohail" userId="9f0adf6c144f6599" providerId="LiveId" clId="{A55B681B-5753-473B-83E8-D199B2B8D627}" dt="2025-11-19T16:11:45.633" v="1913" actId="1076"/>
          <ac:picMkLst>
            <pc:docMk/>
            <pc:sldMk cId="3279014043" sldId="275"/>
            <ac:picMk id="83" creationId="{614CDCCF-8A3C-2AA4-18DB-E26C653E587E}"/>
          </ac:picMkLst>
        </pc:picChg>
      </pc:sldChg>
      <pc:sldChg chg="addSp delSp modSp add mod modTransition delAnim">
        <pc:chgData name="Hooriya Sohail" userId="9f0adf6c144f6599" providerId="LiveId" clId="{A55B681B-5753-473B-83E8-D199B2B8D627}" dt="2025-11-20T02:57:55.824" v="4423" actId="14100"/>
        <pc:sldMkLst>
          <pc:docMk/>
          <pc:sldMk cId="3682990836" sldId="276"/>
        </pc:sldMkLst>
        <pc:spChg chg="mod">
          <ac:chgData name="Hooriya Sohail" userId="9f0adf6c144f6599" providerId="LiveId" clId="{A55B681B-5753-473B-83E8-D199B2B8D627}" dt="2025-11-19T17:20:04.442" v="2023"/>
          <ac:spMkLst>
            <pc:docMk/>
            <pc:sldMk cId="3682990836" sldId="276"/>
            <ac:spMk id="3" creationId="{DAFA9D07-FE12-6C3E-EA2C-0DB5058D41A2}"/>
          </ac:spMkLst>
        </pc:spChg>
        <pc:spChg chg="mod">
          <ac:chgData name="Hooriya Sohail" userId="9f0adf6c144f6599" providerId="LiveId" clId="{A55B681B-5753-473B-83E8-D199B2B8D627}" dt="2025-11-19T17:20:04.442" v="2023"/>
          <ac:spMkLst>
            <pc:docMk/>
            <pc:sldMk cId="3682990836" sldId="276"/>
            <ac:spMk id="6" creationId="{EAEAFCF5-6A73-FAE7-EE30-5780864010AC}"/>
          </ac:spMkLst>
        </pc:spChg>
        <pc:spChg chg="mod">
          <ac:chgData name="Hooriya Sohail" userId="9f0adf6c144f6599" providerId="LiveId" clId="{A55B681B-5753-473B-83E8-D199B2B8D627}" dt="2025-11-19T17:20:04.442" v="2023"/>
          <ac:spMkLst>
            <pc:docMk/>
            <pc:sldMk cId="3682990836" sldId="276"/>
            <ac:spMk id="8" creationId="{49D19258-9FF4-0B28-597D-5607F00596C7}"/>
          </ac:spMkLst>
        </pc:spChg>
        <pc:spChg chg="mod">
          <ac:chgData name="Hooriya Sohail" userId="9f0adf6c144f6599" providerId="LiveId" clId="{A55B681B-5753-473B-83E8-D199B2B8D627}" dt="2025-11-19T17:20:04.442" v="2023"/>
          <ac:spMkLst>
            <pc:docMk/>
            <pc:sldMk cId="3682990836" sldId="276"/>
            <ac:spMk id="9" creationId="{07E9F3B1-E584-360B-814A-42A44C44F0E2}"/>
          </ac:spMkLst>
        </pc:spChg>
        <pc:spChg chg="mod ord">
          <ac:chgData name="Hooriya Sohail" userId="9f0adf6c144f6599" providerId="LiveId" clId="{A55B681B-5753-473B-83E8-D199B2B8D627}" dt="2025-11-20T02:55:57.869" v="4414" actId="166"/>
          <ac:spMkLst>
            <pc:docMk/>
            <pc:sldMk cId="3682990836" sldId="276"/>
            <ac:spMk id="11" creationId="{F28F8AE1-F589-CB91-7EAD-1CD6F3044C20}"/>
          </ac:spMkLst>
        </pc:spChg>
        <pc:spChg chg="mod">
          <ac:chgData name="Hooriya Sohail" userId="9f0adf6c144f6599" providerId="LiveId" clId="{A55B681B-5753-473B-83E8-D199B2B8D627}" dt="2025-11-20T02:56:08.171" v="4416" actId="1076"/>
          <ac:spMkLst>
            <pc:docMk/>
            <pc:sldMk cId="3682990836" sldId="276"/>
            <ac:spMk id="12" creationId="{C15172C4-8195-C85D-DC44-0BAE89A7429F}"/>
          </ac:spMkLst>
        </pc:spChg>
        <pc:spChg chg="mod">
          <ac:chgData name="Hooriya Sohail" userId="9f0adf6c144f6599" providerId="LiveId" clId="{A55B681B-5753-473B-83E8-D199B2B8D627}" dt="2025-11-20T02:55:41.434" v="4411"/>
          <ac:spMkLst>
            <pc:docMk/>
            <pc:sldMk cId="3682990836" sldId="276"/>
            <ac:spMk id="14" creationId="{BE59F284-4309-8842-5CB7-2D0ECC005398}"/>
          </ac:spMkLst>
        </pc:spChg>
        <pc:spChg chg="mod ord">
          <ac:chgData name="Hooriya Sohail" userId="9f0adf6c144f6599" providerId="LiveId" clId="{A55B681B-5753-473B-83E8-D199B2B8D627}" dt="2025-11-20T02:57:55.824" v="4423" actId="14100"/>
          <ac:spMkLst>
            <pc:docMk/>
            <pc:sldMk cId="3682990836" sldId="276"/>
            <ac:spMk id="16" creationId="{44D83BEC-A4C7-B8EC-16EC-1C8768863FC9}"/>
          </ac:spMkLst>
        </pc:spChg>
        <pc:spChg chg="mod">
          <ac:chgData name="Hooriya Sohail" userId="9f0adf6c144f6599" providerId="LiveId" clId="{A55B681B-5753-473B-83E8-D199B2B8D627}" dt="2025-11-20T02:55:41.434" v="4411"/>
          <ac:spMkLst>
            <pc:docMk/>
            <pc:sldMk cId="3682990836" sldId="276"/>
            <ac:spMk id="17" creationId="{A8C03F02-FAA4-DD3A-2C73-5A5D7EA2C664}"/>
          </ac:spMkLst>
        </pc:spChg>
        <pc:spChg chg="mod">
          <ac:chgData name="Hooriya Sohail" userId="9f0adf6c144f6599" providerId="LiveId" clId="{A55B681B-5753-473B-83E8-D199B2B8D627}" dt="2025-11-20T02:55:41.434" v="4411"/>
          <ac:spMkLst>
            <pc:docMk/>
            <pc:sldMk cId="3682990836" sldId="276"/>
            <ac:spMk id="18" creationId="{668C2B31-5C66-7092-C4AA-D9FF9962CC66}"/>
          </ac:spMkLst>
        </pc:spChg>
        <pc:spChg chg="mod ord">
          <ac:chgData name="Hooriya Sohail" userId="9f0adf6c144f6599" providerId="LiveId" clId="{A55B681B-5753-473B-83E8-D199B2B8D627}" dt="2025-11-20T02:55:57.869" v="4414" actId="166"/>
          <ac:spMkLst>
            <pc:docMk/>
            <pc:sldMk cId="3682990836" sldId="276"/>
            <ac:spMk id="22" creationId="{D78D7899-3E43-BA18-CB69-8FB711A9DE90}"/>
          </ac:spMkLst>
        </pc:spChg>
        <pc:grpChg chg="add mod ord">
          <ac:chgData name="Hooriya Sohail" userId="9f0adf6c144f6599" providerId="LiveId" clId="{A55B681B-5753-473B-83E8-D199B2B8D627}" dt="2025-11-19T17:20:09.382" v="2025" actId="167"/>
          <ac:grpSpMkLst>
            <pc:docMk/>
            <pc:sldMk cId="3682990836" sldId="276"/>
            <ac:grpSpMk id="2" creationId="{8B7A2961-F3AB-E146-3E5A-07CEEEB956AB}"/>
          </ac:grpSpMkLst>
        </pc:grpChg>
        <pc:grpChg chg="mod">
          <ac:chgData name="Hooriya Sohail" userId="9f0adf6c144f6599" providerId="LiveId" clId="{A55B681B-5753-473B-83E8-D199B2B8D627}" dt="2025-11-19T17:20:04.442" v="2023"/>
          <ac:grpSpMkLst>
            <pc:docMk/>
            <pc:sldMk cId="3682990836" sldId="276"/>
            <ac:grpSpMk id="4" creationId="{3567EBAF-5926-1F00-8DBF-4D263F339C86}"/>
          </ac:grpSpMkLst>
        </pc:grpChg>
        <pc:grpChg chg="mod">
          <ac:chgData name="Hooriya Sohail" userId="9f0adf6c144f6599" providerId="LiveId" clId="{A55B681B-5753-473B-83E8-D199B2B8D627}" dt="2025-11-19T17:20:04.442" v="2023"/>
          <ac:grpSpMkLst>
            <pc:docMk/>
            <pc:sldMk cId="3682990836" sldId="276"/>
            <ac:grpSpMk id="5" creationId="{74E13616-28A8-1E38-9132-ED17A13998A4}"/>
          </ac:grpSpMkLst>
        </pc:grpChg>
        <pc:grpChg chg="add mod ord">
          <ac:chgData name="Hooriya Sohail" userId="9f0adf6c144f6599" providerId="LiveId" clId="{A55B681B-5753-473B-83E8-D199B2B8D627}" dt="2025-11-20T02:55:45.183" v="4413" actId="167"/>
          <ac:grpSpMkLst>
            <pc:docMk/>
            <pc:sldMk cId="3682990836" sldId="276"/>
            <ac:grpSpMk id="7" creationId="{50E48C51-130E-A49B-3926-EA8798CA7D9F}"/>
          </ac:grpSpMkLst>
        </pc:grpChg>
        <pc:grpChg chg="mod">
          <ac:chgData name="Hooriya Sohail" userId="9f0adf6c144f6599" providerId="LiveId" clId="{A55B681B-5753-473B-83E8-D199B2B8D627}" dt="2025-11-20T02:55:41.434" v="4411"/>
          <ac:grpSpMkLst>
            <pc:docMk/>
            <pc:sldMk cId="3682990836" sldId="276"/>
            <ac:grpSpMk id="13" creationId="{87B5A730-E91A-EAB9-26E3-751A64013A09}"/>
          </ac:grpSpMkLst>
        </pc:grpChg>
        <pc:grpChg chg="del">
          <ac:chgData name="Hooriya Sohail" userId="9f0adf6c144f6599" providerId="LiveId" clId="{A55B681B-5753-473B-83E8-D199B2B8D627}" dt="2025-11-19T17:20:03.216" v="2022" actId="478"/>
          <ac:grpSpMkLst>
            <pc:docMk/>
            <pc:sldMk cId="3682990836" sldId="276"/>
            <ac:grpSpMk id="38" creationId="{77107992-35DC-CCC7-0349-4195AA353AE8}"/>
          </ac:grpSpMkLst>
        </pc:grpChg>
        <pc:grpChg chg="del ord">
          <ac:chgData name="Hooriya Sohail" userId="9f0adf6c144f6599" providerId="LiveId" clId="{A55B681B-5753-473B-83E8-D199B2B8D627}" dt="2025-11-20T02:55:33.393" v="4410" actId="478"/>
          <ac:grpSpMkLst>
            <pc:docMk/>
            <pc:sldMk cId="3682990836" sldId="276"/>
            <ac:grpSpMk id="43" creationId="{1439C9CE-15F7-D078-1547-E364904589CA}"/>
          </ac:grpSpMkLst>
        </pc:grpChg>
        <pc:grpChg chg="mod ord">
          <ac:chgData name="Hooriya Sohail" userId="9f0adf6c144f6599" providerId="LiveId" clId="{A55B681B-5753-473B-83E8-D199B2B8D627}" dt="2025-11-20T02:55:57.869" v="4414" actId="166"/>
          <ac:grpSpMkLst>
            <pc:docMk/>
            <pc:sldMk cId="3682990836" sldId="276"/>
            <ac:grpSpMk id="65" creationId="{7DDBE979-64E3-7501-0803-DD132ECB0766}"/>
          </ac:grpSpMkLst>
        </pc:grpChg>
        <pc:picChg chg="mod">
          <ac:chgData name="Hooriya Sohail" userId="9f0adf6c144f6599" providerId="LiveId" clId="{A55B681B-5753-473B-83E8-D199B2B8D627}" dt="2025-11-19T17:20:04.442" v="2023"/>
          <ac:picMkLst>
            <pc:docMk/>
            <pc:sldMk cId="3682990836" sldId="276"/>
            <ac:picMk id="10" creationId="{57EA4B24-D4AA-BEB3-07C7-126D261FBE5E}"/>
          </ac:picMkLst>
        </pc:picChg>
        <pc:picChg chg="mod">
          <ac:chgData name="Hooriya Sohail" userId="9f0adf6c144f6599" providerId="LiveId" clId="{A55B681B-5753-473B-83E8-D199B2B8D627}" dt="2025-11-20T02:55:41.434" v="4411"/>
          <ac:picMkLst>
            <pc:docMk/>
            <pc:sldMk cId="3682990836" sldId="276"/>
            <ac:picMk id="19" creationId="{0ADCF99E-C02B-49CF-AC26-8F7E128A5DA7}"/>
          </ac:picMkLst>
        </pc:picChg>
        <pc:picChg chg="mod ord">
          <ac:chgData name="Hooriya Sohail" userId="9f0adf6c144f6599" providerId="LiveId" clId="{A55B681B-5753-473B-83E8-D199B2B8D627}" dt="2025-11-20T02:55:57.869" v="4414" actId="166"/>
          <ac:picMkLst>
            <pc:docMk/>
            <pc:sldMk cId="3682990836" sldId="276"/>
            <ac:picMk id="39" creationId="{9C055BFE-1118-8E3E-6323-12281FF2B78E}"/>
          </ac:picMkLst>
        </pc:picChg>
        <pc:picChg chg="del">
          <ac:chgData name="Hooriya Sohail" userId="9f0adf6c144f6599" providerId="LiveId" clId="{A55B681B-5753-473B-83E8-D199B2B8D627}" dt="2025-11-19T17:10:59.946" v="1987" actId="478"/>
          <ac:picMkLst>
            <pc:docMk/>
            <pc:sldMk cId="3682990836" sldId="276"/>
            <ac:picMk id="40" creationId="{AB042278-23B6-E1CD-B0FD-E6C716F5CC20}"/>
          </ac:picMkLst>
        </pc:picChg>
      </pc:sldChg>
      <pc:sldChg chg="addSp delSp add del mod">
        <pc:chgData name="Hooriya Sohail" userId="9f0adf6c144f6599" providerId="LiveId" clId="{A55B681B-5753-473B-83E8-D199B2B8D627}" dt="2025-11-19T17:07:35.249" v="1961" actId="47"/>
        <pc:sldMkLst>
          <pc:docMk/>
          <pc:sldMk cId="4204847072" sldId="276"/>
        </pc:sldMkLst>
        <pc:spChg chg="add del">
          <ac:chgData name="Hooriya Sohail" userId="9f0adf6c144f6599" providerId="LiveId" clId="{A55B681B-5753-473B-83E8-D199B2B8D627}" dt="2025-11-19T17:07:32.767" v="1960" actId="478"/>
          <ac:spMkLst>
            <pc:docMk/>
            <pc:sldMk cId="4204847072" sldId="276"/>
            <ac:spMk id="16" creationId="{44D83BEC-A4C7-B8EC-16EC-1C8768863FC9}"/>
          </ac:spMkLst>
        </pc:spChg>
      </pc:sldChg>
      <pc:sldChg chg="delSp add">
        <pc:chgData name="Hooriya Sohail" userId="9f0adf6c144f6599" providerId="LiveId" clId="{A55B681B-5753-473B-83E8-D199B2B8D627}" dt="2025-11-19T17:12:33.479" v="1991" actId="478"/>
        <pc:sldMkLst>
          <pc:docMk/>
          <pc:sldMk cId="2420696803" sldId="277"/>
        </pc:sldMkLst>
        <pc:grpChg chg="del">
          <ac:chgData name="Hooriya Sohail" userId="9f0adf6c144f6599" providerId="LiveId" clId="{A55B681B-5753-473B-83E8-D199B2B8D627}" dt="2025-11-19T17:12:33.479" v="1991" actId="478"/>
          <ac:grpSpMkLst>
            <pc:docMk/>
            <pc:sldMk cId="2420696803" sldId="277"/>
            <ac:grpSpMk id="1241" creationId="{31B95447-3344-7AF7-8994-E91BC7F9886A}"/>
          </ac:grpSpMkLst>
        </pc:grpChg>
        <pc:picChg chg="del">
          <ac:chgData name="Hooriya Sohail" userId="9f0adf6c144f6599" providerId="LiveId" clId="{A55B681B-5753-473B-83E8-D199B2B8D627}" dt="2025-11-19T17:12:33.479" v="1991" actId="478"/>
          <ac:picMkLst>
            <pc:docMk/>
            <pc:sldMk cId="2420696803" sldId="277"/>
            <ac:picMk id="2050" creationId="{A943B77D-B826-02EC-89AC-DCD01DC41180}"/>
          </ac:picMkLst>
        </pc:picChg>
        <pc:picChg chg="del">
          <ac:chgData name="Hooriya Sohail" userId="9f0adf6c144f6599" providerId="LiveId" clId="{A55B681B-5753-473B-83E8-D199B2B8D627}" dt="2025-11-19T17:12:33.479" v="1991" actId="478"/>
          <ac:picMkLst>
            <pc:docMk/>
            <pc:sldMk cId="2420696803" sldId="277"/>
            <ac:picMk id="2052" creationId="{F5943C07-EE12-EF67-9732-F05901C84739}"/>
          </ac:picMkLst>
        </pc:picChg>
        <pc:picChg chg="del">
          <ac:chgData name="Hooriya Sohail" userId="9f0adf6c144f6599" providerId="LiveId" clId="{A55B681B-5753-473B-83E8-D199B2B8D627}" dt="2025-11-19T17:12:33.479" v="1991" actId="478"/>
          <ac:picMkLst>
            <pc:docMk/>
            <pc:sldMk cId="2420696803" sldId="277"/>
            <ac:picMk id="2054" creationId="{635DE47C-904E-B016-BDCA-42D7955AD5AF}"/>
          </ac:picMkLst>
        </pc:picChg>
        <pc:picChg chg="del">
          <ac:chgData name="Hooriya Sohail" userId="9f0adf6c144f6599" providerId="LiveId" clId="{A55B681B-5753-473B-83E8-D199B2B8D627}" dt="2025-11-19T17:12:33.479" v="1991" actId="478"/>
          <ac:picMkLst>
            <pc:docMk/>
            <pc:sldMk cId="2420696803" sldId="277"/>
            <ac:picMk id="2056" creationId="{65CDC58C-6C6D-2CF0-285C-4637F9E05900}"/>
          </ac:picMkLst>
        </pc:picChg>
      </pc:sldChg>
      <pc:sldChg chg="addSp modSp add del modTransition">
        <pc:chgData name="Hooriya Sohail" userId="9f0adf6c144f6599" providerId="LiveId" clId="{A55B681B-5753-473B-83E8-D199B2B8D627}" dt="2025-11-20T08:06:39.881" v="6182" actId="2696"/>
        <pc:sldMkLst>
          <pc:docMk/>
          <pc:sldMk cId="1229375885" sldId="278"/>
        </pc:sldMkLst>
        <pc:spChg chg="mod">
          <ac:chgData name="Hooriya Sohail" userId="9f0adf6c144f6599" providerId="LiveId" clId="{A55B681B-5753-473B-83E8-D199B2B8D627}" dt="2025-11-19T17:13:37.608" v="1996" actId="164"/>
          <ac:spMkLst>
            <pc:docMk/>
            <pc:sldMk cId="1229375885" sldId="278"/>
            <ac:spMk id="15" creationId="{6BB0D090-6714-B8A7-29DD-9D8C1C3D5125}"/>
          </ac:spMkLst>
        </pc:spChg>
        <pc:spChg chg="mod">
          <ac:chgData name="Hooriya Sohail" userId="9f0adf6c144f6599" providerId="LiveId" clId="{A55B681B-5753-473B-83E8-D199B2B8D627}" dt="2025-11-19T17:13:34.485" v="1995" actId="164"/>
          <ac:spMkLst>
            <pc:docMk/>
            <pc:sldMk cId="1229375885" sldId="278"/>
            <ac:spMk id="16" creationId="{1F18ECFC-63F7-5D76-8A75-23CE7AE34A17}"/>
          </ac:spMkLst>
        </pc:spChg>
        <pc:grpChg chg="add mod">
          <ac:chgData name="Hooriya Sohail" userId="9f0adf6c144f6599" providerId="LiveId" clId="{A55B681B-5753-473B-83E8-D199B2B8D627}" dt="2025-11-19T17:13:34.485" v="1995" actId="164"/>
          <ac:grpSpMkLst>
            <pc:docMk/>
            <pc:sldMk cId="1229375885" sldId="278"/>
            <ac:grpSpMk id="7" creationId="{F53C7668-BD87-227E-BF27-DADA709579BD}"/>
          </ac:grpSpMkLst>
        </pc:grpChg>
        <pc:grpChg chg="add mod">
          <ac:chgData name="Hooriya Sohail" userId="9f0adf6c144f6599" providerId="LiveId" clId="{A55B681B-5753-473B-83E8-D199B2B8D627}" dt="2025-11-19T17:13:37.608" v="1996" actId="164"/>
          <ac:grpSpMkLst>
            <pc:docMk/>
            <pc:sldMk cId="1229375885" sldId="278"/>
            <ac:grpSpMk id="8" creationId="{A7BE1ACC-AACB-9A87-1C87-E26C947C40AE}"/>
          </ac:grpSpMkLst>
        </pc:grpChg>
        <pc:grpChg chg="mod">
          <ac:chgData name="Hooriya Sohail" userId="9f0adf6c144f6599" providerId="LiveId" clId="{A55B681B-5753-473B-83E8-D199B2B8D627}" dt="2025-11-19T17:13:37.608" v="1996" actId="164"/>
          <ac:grpSpMkLst>
            <pc:docMk/>
            <pc:sldMk cId="1229375885" sldId="278"/>
            <ac:grpSpMk id="60" creationId="{00860972-E7E0-C65F-9331-0020650C88D0}"/>
          </ac:grpSpMkLst>
        </pc:grpChg>
        <pc:grpChg chg="mod">
          <ac:chgData name="Hooriya Sohail" userId="9f0adf6c144f6599" providerId="LiveId" clId="{A55B681B-5753-473B-83E8-D199B2B8D627}" dt="2025-11-19T17:13:34.485" v="1995" actId="164"/>
          <ac:grpSpMkLst>
            <pc:docMk/>
            <pc:sldMk cId="1229375885" sldId="278"/>
            <ac:grpSpMk id="65" creationId="{0222F7ED-EC5B-FCF3-84AD-564C2BB3DE01}"/>
          </ac:grpSpMkLst>
        </pc:grpChg>
      </pc:sldChg>
      <pc:sldChg chg="addSp delSp modSp add mod">
        <pc:chgData name="Hooriya Sohail" userId="9f0adf6c144f6599" providerId="LiveId" clId="{A55B681B-5753-473B-83E8-D199B2B8D627}" dt="2025-11-20T03:00:07.119" v="4435" actId="1076"/>
        <pc:sldMkLst>
          <pc:docMk/>
          <pc:sldMk cId="4107834058" sldId="279"/>
        </pc:sldMkLst>
        <pc:spChg chg="mod ord">
          <ac:chgData name="Hooriya Sohail" userId="9f0adf6c144f6599" providerId="LiveId" clId="{A55B681B-5753-473B-83E8-D199B2B8D627}" dt="2025-11-20T02:59:58.596" v="4434" actId="1076"/>
          <ac:spMkLst>
            <pc:docMk/>
            <pc:sldMk cId="4107834058" sldId="279"/>
            <ac:spMk id="11" creationId="{F28F8AE1-F589-CB91-7EAD-1CD6F3044C20}"/>
          </ac:spMkLst>
        </pc:spChg>
        <pc:spChg chg="mod">
          <ac:chgData name="Hooriya Sohail" userId="9f0adf6c144f6599" providerId="LiveId" clId="{A55B681B-5753-473B-83E8-D199B2B8D627}" dt="2025-11-20T02:58:45.642" v="4426"/>
          <ac:spMkLst>
            <pc:docMk/>
            <pc:sldMk cId="4107834058" sldId="279"/>
            <ac:spMk id="12" creationId="{E31E44CF-C72A-6E58-0303-9C00B6E4EBF2}"/>
          </ac:spMkLst>
        </pc:spChg>
        <pc:spChg chg="mod">
          <ac:chgData name="Hooriya Sohail" userId="9f0adf6c144f6599" providerId="LiveId" clId="{A55B681B-5753-473B-83E8-D199B2B8D627}" dt="2025-11-20T02:58:45.642" v="4426"/>
          <ac:spMkLst>
            <pc:docMk/>
            <pc:sldMk cId="4107834058" sldId="279"/>
            <ac:spMk id="14" creationId="{DAC68198-D773-4B5E-14E9-D24D1299745B}"/>
          </ac:spMkLst>
        </pc:spChg>
        <pc:spChg chg="mod ord">
          <ac:chgData name="Hooriya Sohail" userId="9f0adf6c144f6599" providerId="LiveId" clId="{A55B681B-5753-473B-83E8-D199B2B8D627}" dt="2025-11-20T02:59:58.596" v="4434" actId="1076"/>
          <ac:spMkLst>
            <pc:docMk/>
            <pc:sldMk cId="4107834058" sldId="279"/>
            <ac:spMk id="16" creationId="{44D83BEC-A4C7-B8EC-16EC-1C8768863FC9}"/>
          </ac:spMkLst>
        </pc:spChg>
        <pc:spChg chg="mod">
          <ac:chgData name="Hooriya Sohail" userId="9f0adf6c144f6599" providerId="LiveId" clId="{A55B681B-5753-473B-83E8-D199B2B8D627}" dt="2025-11-20T02:58:45.642" v="4426"/>
          <ac:spMkLst>
            <pc:docMk/>
            <pc:sldMk cId="4107834058" sldId="279"/>
            <ac:spMk id="17" creationId="{C90F9B70-39EB-6F8D-533A-73B52F10DE59}"/>
          </ac:spMkLst>
        </pc:spChg>
        <pc:spChg chg="mod">
          <ac:chgData name="Hooriya Sohail" userId="9f0adf6c144f6599" providerId="LiveId" clId="{A55B681B-5753-473B-83E8-D199B2B8D627}" dt="2025-11-20T02:58:45.642" v="4426"/>
          <ac:spMkLst>
            <pc:docMk/>
            <pc:sldMk cId="4107834058" sldId="279"/>
            <ac:spMk id="18" creationId="{E9D57466-2475-45AB-3ECA-74C1870D2B48}"/>
          </ac:spMkLst>
        </pc:spChg>
        <pc:spChg chg="mod ord">
          <ac:chgData name="Hooriya Sohail" userId="9f0adf6c144f6599" providerId="LiveId" clId="{A55B681B-5753-473B-83E8-D199B2B8D627}" dt="2025-11-20T03:00:07.119" v="4435" actId="1076"/>
          <ac:spMkLst>
            <pc:docMk/>
            <pc:sldMk cId="4107834058" sldId="279"/>
            <ac:spMk id="22" creationId="{D78D7899-3E43-BA18-CB69-8FB711A9DE90}"/>
          </ac:spMkLst>
        </pc:spChg>
        <pc:grpChg chg="add mod">
          <ac:chgData name="Hooriya Sohail" userId="9f0adf6c144f6599" providerId="LiveId" clId="{A55B681B-5753-473B-83E8-D199B2B8D627}" dt="2025-11-20T02:59:01.343" v="4428" actId="1076"/>
          <ac:grpSpMkLst>
            <pc:docMk/>
            <pc:sldMk cId="4107834058" sldId="279"/>
            <ac:grpSpMk id="7" creationId="{67503868-A3C1-A7B6-FEC1-670751FB84E3}"/>
          </ac:grpSpMkLst>
        </pc:grpChg>
        <pc:grpChg chg="mod">
          <ac:chgData name="Hooriya Sohail" userId="9f0adf6c144f6599" providerId="LiveId" clId="{A55B681B-5753-473B-83E8-D199B2B8D627}" dt="2025-11-20T02:58:45.642" v="4426"/>
          <ac:grpSpMkLst>
            <pc:docMk/>
            <pc:sldMk cId="4107834058" sldId="279"/>
            <ac:grpSpMk id="13" creationId="{809FE766-ABBC-E5D9-7D17-1D0378DA16E8}"/>
          </ac:grpSpMkLst>
        </pc:grpChg>
        <pc:grpChg chg="del">
          <ac:chgData name="Hooriya Sohail" userId="9f0adf6c144f6599" providerId="LiveId" clId="{A55B681B-5753-473B-83E8-D199B2B8D627}" dt="2025-11-20T02:58:44.855" v="4425" actId="478"/>
          <ac:grpSpMkLst>
            <pc:docMk/>
            <pc:sldMk cId="4107834058" sldId="279"/>
            <ac:grpSpMk id="43" creationId="{1439C9CE-15F7-D078-1547-E364904589CA}"/>
          </ac:grpSpMkLst>
        </pc:grpChg>
        <pc:grpChg chg="mod ord">
          <ac:chgData name="Hooriya Sohail" userId="9f0adf6c144f6599" providerId="LiveId" clId="{A55B681B-5753-473B-83E8-D199B2B8D627}" dt="2025-11-20T02:59:58.596" v="4434" actId="1076"/>
          <ac:grpSpMkLst>
            <pc:docMk/>
            <pc:sldMk cId="4107834058" sldId="279"/>
            <ac:grpSpMk id="65" creationId="{7DDBE979-64E3-7501-0803-DD132ECB0766}"/>
          </ac:grpSpMkLst>
        </pc:grpChg>
        <pc:picChg chg="mod">
          <ac:chgData name="Hooriya Sohail" userId="9f0adf6c144f6599" providerId="LiveId" clId="{A55B681B-5753-473B-83E8-D199B2B8D627}" dt="2025-11-20T02:58:45.642" v="4426"/>
          <ac:picMkLst>
            <pc:docMk/>
            <pc:sldMk cId="4107834058" sldId="279"/>
            <ac:picMk id="19" creationId="{775890D0-11E5-95DE-4230-331194B08CA8}"/>
          </ac:picMkLst>
        </pc:picChg>
        <pc:picChg chg="mod">
          <ac:chgData name="Hooriya Sohail" userId="9f0adf6c144f6599" providerId="LiveId" clId="{A55B681B-5753-473B-83E8-D199B2B8D627}" dt="2025-11-19T17:21:31.777" v="2033" actId="1076"/>
          <ac:picMkLst>
            <pc:docMk/>
            <pc:sldMk cId="4107834058" sldId="279"/>
            <ac:picMk id="39" creationId="{9C055BFE-1118-8E3E-6323-12281FF2B78E}"/>
          </ac:picMkLst>
        </pc:picChg>
      </pc:sldChg>
      <pc:sldChg chg="modSp add del mod">
        <pc:chgData name="Hooriya Sohail" userId="9f0adf6c144f6599" providerId="LiveId" clId="{A55B681B-5753-473B-83E8-D199B2B8D627}" dt="2025-11-19T17:35:16.373" v="2093" actId="2696"/>
        <pc:sldMkLst>
          <pc:docMk/>
          <pc:sldMk cId="2205539421" sldId="280"/>
        </pc:sldMkLst>
        <pc:spChg chg="mod">
          <ac:chgData name="Hooriya Sohail" userId="9f0adf6c144f6599" providerId="LiveId" clId="{A55B681B-5753-473B-83E8-D199B2B8D627}" dt="2025-11-19T17:33:19.495" v="2076" actId="1076"/>
          <ac:spMkLst>
            <pc:docMk/>
            <pc:sldMk cId="2205539421" sldId="280"/>
            <ac:spMk id="10" creationId="{44266CA1-5BDE-9719-9EFA-38AFB8A8BA82}"/>
          </ac:spMkLst>
        </pc:spChg>
        <pc:spChg chg="mod">
          <ac:chgData name="Hooriya Sohail" userId="9f0adf6c144f6599" providerId="LiveId" clId="{A55B681B-5753-473B-83E8-D199B2B8D627}" dt="2025-11-19T17:33:19.495" v="2076" actId="1076"/>
          <ac:spMkLst>
            <pc:docMk/>
            <pc:sldMk cId="2205539421" sldId="280"/>
            <ac:spMk id="11" creationId="{F28F8AE1-F589-CB91-7EAD-1CD6F3044C20}"/>
          </ac:spMkLst>
        </pc:spChg>
        <pc:spChg chg="mod">
          <ac:chgData name="Hooriya Sohail" userId="9f0adf6c144f6599" providerId="LiveId" clId="{A55B681B-5753-473B-83E8-D199B2B8D627}" dt="2025-11-19T17:33:19.495" v="2076" actId="1076"/>
          <ac:spMkLst>
            <pc:docMk/>
            <pc:sldMk cId="2205539421" sldId="280"/>
            <ac:spMk id="16" creationId="{44D83BEC-A4C7-B8EC-16EC-1C8768863FC9}"/>
          </ac:spMkLst>
        </pc:spChg>
        <pc:spChg chg="mod">
          <ac:chgData name="Hooriya Sohail" userId="9f0adf6c144f6599" providerId="LiveId" clId="{A55B681B-5753-473B-83E8-D199B2B8D627}" dt="2025-11-19T17:33:28.527" v="2077" actId="1076"/>
          <ac:spMkLst>
            <pc:docMk/>
            <pc:sldMk cId="2205539421" sldId="280"/>
            <ac:spMk id="18" creationId="{A5A4D0F7-FEFF-2A4A-7153-5BAEA02EDEE8}"/>
          </ac:spMkLst>
        </pc:spChg>
        <pc:spChg chg="mod">
          <ac:chgData name="Hooriya Sohail" userId="9f0adf6c144f6599" providerId="LiveId" clId="{A55B681B-5753-473B-83E8-D199B2B8D627}" dt="2025-11-19T17:33:36.801" v="2078" actId="1076"/>
          <ac:spMkLst>
            <pc:docMk/>
            <pc:sldMk cId="2205539421" sldId="280"/>
            <ac:spMk id="19" creationId="{723DC545-CD68-7BB7-687B-C5320BA121E8}"/>
          </ac:spMkLst>
        </pc:spChg>
        <pc:spChg chg="mod">
          <ac:chgData name="Hooriya Sohail" userId="9f0adf6c144f6599" providerId="LiveId" clId="{A55B681B-5753-473B-83E8-D199B2B8D627}" dt="2025-11-19T17:33:19.495" v="2076" actId="1076"/>
          <ac:spMkLst>
            <pc:docMk/>
            <pc:sldMk cId="2205539421" sldId="280"/>
            <ac:spMk id="22" creationId="{D78D7899-3E43-BA18-CB69-8FB711A9DE90}"/>
          </ac:spMkLst>
        </pc:spChg>
        <pc:spChg chg="mod">
          <ac:chgData name="Hooriya Sohail" userId="9f0adf6c144f6599" providerId="LiveId" clId="{A55B681B-5753-473B-83E8-D199B2B8D627}" dt="2025-11-19T17:33:19.495" v="2076" actId="1076"/>
          <ac:spMkLst>
            <pc:docMk/>
            <pc:sldMk cId="2205539421" sldId="280"/>
            <ac:spMk id="98" creationId="{BCA7A52D-0746-5751-AA1D-A670CDB14594}"/>
          </ac:spMkLst>
        </pc:spChg>
        <pc:grpChg chg="mod">
          <ac:chgData name="Hooriya Sohail" userId="9f0adf6c144f6599" providerId="LiveId" clId="{A55B681B-5753-473B-83E8-D199B2B8D627}" dt="2025-11-19T17:33:19.495" v="2076" actId="1076"/>
          <ac:grpSpMkLst>
            <pc:docMk/>
            <pc:sldMk cId="2205539421" sldId="280"/>
            <ac:grpSpMk id="38" creationId="{77107992-35DC-CCC7-0349-4195AA353AE8}"/>
          </ac:grpSpMkLst>
        </pc:grpChg>
        <pc:graphicFrameChg chg="mod">
          <ac:chgData name="Hooriya Sohail" userId="9f0adf6c144f6599" providerId="LiveId" clId="{A55B681B-5753-473B-83E8-D199B2B8D627}" dt="2025-11-19T17:33:19.495" v="2076" actId="1076"/>
          <ac:graphicFrameMkLst>
            <pc:docMk/>
            <pc:sldMk cId="2205539421" sldId="280"/>
            <ac:graphicFrameMk id="3" creationId="{B8EB92FF-E5E4-4718-BECA-18E03A7EE65D}"/>
          </ac:graphicFrameMkLst>
        </pc:graphicFrameChg>
        <pc:graphicFrameChg chg="mod">
          <ac:chgData name="Hooriya Sohail" userId="9f0adf6c144f6599" providerId="LiveId" clId="{A55B681B-5753-473B-83E8-D199B2B8D627}" dt="2025-11-19T17:33:19.495" v="2076" actId="1076"/>
          <ac:graphicFrameMkLst>
            <pc:docMk/>
            <pc:sldMk cId="2205539421" sldId="280"/>
            <ac:graphicFrameMk id="4" creationId="{8E9FA6F7-F8A7-A8AC-5A6A-50F8C6064145}"/>
          </ac:graphicFrameMkLst>
        </pc:graphicFrameChg>
        <pc:graphicFrameChg chg="mod">
          <ac:chgData name="Hooriya Sohail" userId="9f0adf6c144f6599" providerId="LiveId" clId="{A55B681B-5753-473B-83E8-D199B2B8D627}" dt="2025-11-19T17:33:19.495" v="2076" actId="1076"/>
          <ac:graphicFrameMkLst>
            <pc:docMk/>
            <pc:sldMk cId="2205539421" sldId="280"/>
            <ac:graphicFrameMk id="6" creationId="{0C05E419-D3BF-1E8B-5432-FD2D568AFF72}"/>
          </ac:graphicFrameMkLst>
        </pc:graphicFrameChg>
        <pc:picChg chg="mod">
          <ac:chgData name="Hooriya Sohail" userId="9f0adf6c144f6599" providerId="LiveId" clId="{A55B681B-5753-473B-83E8-D199B2B8D627}" dt="2025-11-19T17:33:19.495" v="2076" actId="1076"/>
          <ac:picMkLst>
            <pc:docMk/>
            <pc:sldMk cId="2205539421" sldId="280"/>
            <ac:picMk id="5" creationId="{B45336F5-1A16-3B9E-71EA-FC08175D8371}"/>
          </ac:picMkLst>
        </pc:picChg>
        <pc:picChg chg="mod">
          <ac:chgData name="Hooriya Sohail" userId="9f0adf6c144f6599" providerId="LiveId" clId="{A55B681B-5753-473B-83E8-D199B2B8D627}" dt="2025-11-19T17:33:44.868" v="2080" actId="1076"/>
          <ac:picMkLst>
            <pc:docMk/>
            <pc:sldMk cId="2205539421" sldId="280"/>
            <ac:picMk id="33" creationId="{54C506B3-5FD1-7DBA-9B69-5E702EDFCBCA}"/>
          </ac:picMkLst>
        </pc:picChg>
      </pc:sldChg>
      <pc:sldChg chg="addSp delSp modSp add del mod ord">
        <pc:chgData name="Hooriya Sohail" userId="9f0adf6c144f6599" providerId="LiveId" clId="{A55B681B-5753-473B-83E8-D199B2B8D627}" dt="2025-11-20T03:22:07.647" v="4554" actId="2696"/>
        <pc:sldMkLst>
          <pc:docMk/>
          <pc:sldMk cId="3156650309" sldId="280"/>
        </pc:sldMkLst>
        <pc:spChg chg="add mod">
          <ac:chgData name="Hooriya Sohail" userId="9f0adf6c144f6599" providerId="LiveId" clId="{A55B681B-5753-473B-83E8-D199B2B8D627}" dt="2025-11-19T17:38:54.437" v="2128" actId="164"/>
          <ac:spMkLst>
            <pc:docMk/>
            <pc:sldMk cId="3156650309" sldId="280"/>
            <ac:spMk id="9" creationId="{1A0E9CA6-4DFF-C596-41C1-DAED05731F5D}"/>
          </ac:spMkLst>
        </pc:spChg>
        <pc:spChg chg="mod">
          <ac:chgData name="Hooriya Sohail" userId="9f0adf6c144f6599" providerId="LiveId" clId="{A55B681B-5753-473B-83E8-D199B2B8D627}" dt="2025-11-19T17:35:24.325" v="2095" actId="1076"/>
          <ac:spMkLst>
            <pc:docMk/>
            <pc:sldMk cId="3156650309" sldId="280"/>
            <ac:spMk id="10" creationId="{44266CA1-5BDE-9719-9EFA-38AFB8A8BA82}"/>
          </ac:spMkLst>
        </pc:spChg>
        <pc:spChg chg="mod">
          <ac:chgData name="Hooriya Sohail" userId="9f0adf6c144f6599" providerId="LiveId" clId="{A55B681B-5753-473B-83E8-D199B2B8D627}" dt="2025-11-19T17:35:24.325" v="2095" actId="1076"/>
          <ac:spMkLst>
            <pc:docMk/>
            <pc:sldMk cId="3156650309" sldId="280"/>
            <ac:spMk id="11" creationId="{F28F8AE1-F589-CB91-7EAD-1CD6F3044C20}"/>
          </ac:spMkLst>
        </pc:spChg>
        <pc:spChg chg="mod">
          <ac:chgData name="Hooriya Sohail" userId="9f0adf6c144f6599" providerId="LiveId" clId="{A55B681B-5753-473B-83E8-D199B2B8D627}" dt="2025-11-19T17:35:24.325" v="2095" actId="1076"/>
          <ac:spMkLst>
            <pc:docMk/>
            <pc:sldMk cId="3156650309" sldId="280"/>
            <ac:spMk id="16" creationId="{44D83BEC-A4C7-B8EC-16EC-1C8768863FC9}"/>
          </ac:spMkLst>
        </pc:spChg>
        <pc:spChg chg="mod">
          <ac:chgData name="Hooriya Sohail" userId="9f0adf6c144f6599" providerId="LiveId" clId="{A55B681B-5753-473B-83E8-D199B2B8D627}" dt="2025-11-20T03:07:35.865" v="4474" actId="1076"/>
          <ac:spMkLst>
            <pc:docMk/>
            <pc:sldMk cId="3156650309" sldId="280"/>
            <ac:spMk id="18" creationId="{A5A4D0F7-FEFF-2A4A-7153-5BAEA02EDEE8}"/>
          </ac:spMkLst>
        </pc:spChg>
        <pc:spChg chg="mod">
          <ac:chgData name="Hooriya Sohail" userId="9f0adf6c144f6599" providerId="LiveId" clId="{A55B681B-5753-473B-83E8-D199B2B8D627}" dt="2025-11-20T03:07:35.865" v="4474" actId="1076"/>
          <ac:spMkLst>
            <pc:docMk/>
            <pc:sldMk cId="3156650309" sldId="280"/>
            <ac:spMk id="19" creationId="{723DC545-CD68-7BB7-687B-C5320BA121E8}"/>
          </ac:spMkLst>
        </pc:spChg>
        <pc:spChg chg="add mod">
          <ac:chgData name="Hooriya Sohail" userId="9f0adf6c144f6599" providerId="LiveId" clId="{A55B681B-5753-473B-83E8-D199B2B8D627}" dt="2025-11-20T03:07:35.865" v="4474" actId="1076"/>
          <ac:spMkLst>
            <pc:docMk/>
            <pc:sldMk cId="3156650309" sldId="280"/>
            <ac:spMk id="21" creationId="{50D4A612-BE9E-4FBD-09F0-031D6382F8D4}"/>
          </ac:spMkLst>
        </pc:spChg>
        <pc:spChg chg="mod">
          <ac:chgData name="Hooriya Sohail" userId="9f0adf6c144f6599" providerId="LiveId" clId="{A55B681B-5753-473B-83E8-D199B2B8D627}" dt="2025-11-19T17:35:24.325" v="2095" actId="1076"/>
          <ac:spMkLst>
            <pc:docMk/>
            <pc:sldMk cId="3156650309" sldId="280"/>
            <ac:spMk id="22" creationId="{D78D7899-3E43-BA18-CB69-8FB711A9DE90}"/>
          </ac:spMkLst>
        </pc:spChg>
        <pc:spChg chg="add mod">
          <ac:chgData name="Hooriya Sohail" userId="9f0adf6c144f6599" providerId="LiveId" clId="{A55B681B-5753-473B-83E8-D199B2B8D627}" dt="2025-11-20T03:07:35.865" v="4474" actId="1076"/>
          <ac:spMkLst>
            <pc:docMk/>
            <pc:sldMk cId="3156650309" sldId="280"/>
            <ac:spMk id="24" creationId="{DCDBB1D9-9977-FA6B-74DA-72A804CB9AD4}"/>
          </ac:spMkLst>
        </pc:spChg>
        <pc:spChg chg="add del mod ord">
          <ac:chgData name="Hooriya Sohail" userId="9f0adf6c144f6599" providerId="LiveId" clId="{A55B681B-5753-473B-83E8-D199B2B8D627}" dt="2025-11-20T03:22:04.418" v="4553" actId="21"/>
          <ac:spMkLst>
            <pc:docMk/>
            <pc:sldMk cId="3156650309" sldId="280"/>
            <ac:spMk id="25" creationId="{1441E0C8-BF7C-47DC-D415-E89C9B7ACB76}"/>
          </ac:spMkLst>
        </pc:spChg>
        <pc:spChg chg="add del mod ord">
          <ac:chgData name="Hooriya Sohail" userId="9f0adf6c144f6599" providerId="LiveId" clId="{A55B681B-5753-473B-83E8-D199B2B8D627}" dt="2025-11-20T03:22:04.418" v="4553" actId="21"/>
          <ac:spMkLst>
            <pc:docMk/>
            <pc:sldMk cId="3156650309" sldId="280"/>
            <ac:spMk id="29" creationId="{825F3A72-3F74-977A-C223-B3450671F045}"/>
          </ac:spMkLst>
        </pc:spChg>
        <pc:spChg chg="add del mod ord">
          <ac:chgData name="Hooriya Sohail" userId="9f0adf6c144f6599" providerId="LiveId" clId="{A55B681B-5753-473B-83E8-D199B2B8D627}" dt="2025-11-20T03:22:04.418" v="4553" actId="21"/>
          <ac:spMkLst>
            <pc:docMk/>
            <pc:sldMk cId="3156650309" sldId="280"/>
            <ac:spMk id="30" creationId="{8088A0C2-5E36-E6F9-B01B-EF3231CAD9F1}"/>
          </ac:spMkLst>
        </pc:spChg>
        <pc:spChg chg="mod">
          <ac:chgData name="Hooriya Sohail" userId="9f0adf6c144f6599" providerId="LiveId" clId="{A55B681B-5753-473B-83E8-D199B2B8D627}" dt="2025-11-20T03:07:35.865" v="4474" actId="1076"/>
          <ac:spMkLst>
            <pc:docMk/>
            <pc:sldMk cId="3156650309" sldId="280"/>
            <ac:spMk id="35" creationId="{2652A9F8-ED7C-8DFE-8D1A-B63DF0D80C9D}"/>
          </ac:spMkLst>
        </pc:spChg>
        <pc:spChg chg="mod">
          <ac:chgData name="Hooriya Sohail" userId="9f0adf6c144f6599" providerId="LiveId" clId="{A55B681B-5753-473B-83E8-D199B2B8D627}" dt="2025-11-19T18:09:18.944" v="2643" actId="1076"/>
          <ac:spMkLst>
            <pc:docMk/>
            <pc:sldMk cId="3156650309" sldId="280"/>
            <ac:spMk id="39" creationId="{B10218ED-C28D-4DDC-EECC-D523D14E13B0}"/>
          </ac:spMkLst>
        </pc:spChg>
        <pc:spChg chg="add del mod ord">
          <ac:chgData name="Hooriya Sohail" userId="9f0adf6c144f6599" providerId="LiveId" clId="{A55B681B-5753-473B-83E8-D199B2B8D627}" dt="2025-11-20T03:22:04.418" v="4553" actId="21"/>
          <ac:spMkLst>
            <pc:docMk/>
            <pc:sldMk cId="3156650309" sldId="280"/>
            <ac:spMk id="42" creationId="{8430B697-C46A-A8CB-A318-FA15785090C2}"/>
          </ac:spMkLst>
        </pc:spChg>
        <pc:spChg chg="add mod">
          <ac:chgData name="Hooriya Sohail" userId="9f0adf6c144f6599" providerId="LiveId" clId="{A55B681B-5753-473B-83E8-D199B2B8D627}" dt="2025-11-20T03:07:35.865" v="4474" actId="1076"/>
          <ac:spMkLst>
            <pc:docMk/>
            <pc:sldMk cId="3156650309" sldId="280"/>
            <ac:spMk id="45" creationId="{B8AB3B03-1AC2-F5FB-9AB6-4B1A8FBB87FD}"/>
          </ac:spMkLst>
        </pc:spChg>
        <pc:spChg chg="add del mod ord">
          <ac:chgData name="Hooriya Sohail" userId="9f0adf6c144f6599" providerId="LiveId" clId="{A55B681B-5753-473B-83E8-D199B2B8D627}" dt="2025-11-20T03:22:04.418" v="4553" actId="21"/>
          <ac:spMkLst>
            <pc:docMk/>
            <pc:sldMk cId="3156650309" sldId="280"/>
            <ac:spMk id="46" creationId="{4DD31B4E-5F94-2789-8934-7D74C85BD328}"/>
          </ac:spMkLst>
        </pc:spChg>
        <pc:spChg chg="add del mod ord">
          <ac:chgData name="Hooriya Sohail" userId="9f0adf6c144f6599" providerId="LiveId" clId="{A55B681B-5753-473B-83E8-D199B2B8D627}" dt="2025-11-20T03:22:04.418" v="4553" actId="21"/>
          <ac:spMkLst>
            <pc:docMk/>
            <pc:sldMk cId="3156650309" sldId="280"/>
            <ac:spMk id="47" creationId="{90E7D19C-D77C-7613-CF1A-0008AA13557B}"/>
          </ac:spMkLst>
        </pc:spChg>
        <pc:spChg chg="mod">
          <ac:chgData name="Hooriya Sohail" userId="9f0adf6c144f6599" providerId="LiveId" clId="{A55B681B-5753-473B-83E8-D199B2B8D627}" dt="2025-11-19T17:35:24.325" v="2095" actId="1076"/>
          <ac:spMkLst>
            <pc:docMk/>
            <pc:sldMk cId="3156650309" sldId="280"/>
            <ac:spMk id="98" creationId="{BCA7A52D-0746-5751-AA1D-A670CDB14594}"/>
          </ac:spMkLst>
        </pc:spChg>
        <pc:grpChg chg="add del mod">
          <ac:chgData name="Hooriya Sohail" userId="9f0adf6c144f6599" providerId="LiveId" clId="{A55B681B-5753-473B-83E8-D199B2B8D627}" dt="2025-11-19T17:38:58.891" v="2130" actId="21"/>
          <ac:grpSpMkLst>
            <pc:docMk/>
            <pc:sldMk cId="3156650309" sldId="280"/>
            <ac:grpSpMk id="20" creationId="{5700706E-574C-096A-BA43-D33E80F3EB3F}"/>
          </ac:grpSpMkLst>
        </pc:grpChg>
        <pc:grpChg chg="add del mod ord">
          <ac:chgData name="Hooriya Sohail" userId="9f0adf6c144f6599" providerId="LiveId" clId="{A55B681B-5753-473B-83E8-D199B2B8D627}" dt="2025-11-20T03:22:04.418" v="4553" actId="21"/>
          <ac:grpSpMkLst>
            <pc:docMk/>
            <pc:sldMk cId="3156650309" sldId="280"/>
            <ac:grpSpMk id="32" creationId="{01228209-8D98-FE31-5EAE-8CCB7ABDD553}"/>
          </ac:grpSpMkLst>
        </pc:grpChg>
        <pc:grpChg chg="mod">
          <ac:chgData name="Hooriya Sohail" userId="9f0adf6c144f6599" providerId="LiveId" clId="{A55B681B-5753-473B-83E8-D199B2B8D627}" dt="2025-11-19T17:35:24.325" v="2095" actId="1076"/>
          <ac:grpSpMkLst>
            <pc:docMk/>
            <pc:sldMk cId="3156650309" sldId="280"/>
            <ac:grpSpMk id="65" creationId="{7DDBE979-64E3-7501-0803-DD132ECB0766}"/>
          </ac:grpSpMkLst>
        </pc:grpChg>
        <pc:graphicFrameChg chg="mod">
          <ac:chgData name="Hooriya Sohail" userId="9f0adf6c144f6599" providerId="LiveId" clId="{A55B681B-5753-473B-83E8-D199B2B8D627}" dt="2025-11-19T17:35:24.325" v="2095" actId="1076"/>
          <ac:graphicFrameMkLst>
            <pc:docMk/>
            <pc:sldMk cId="3156650309" sldId="280"/>
            <ac:graphicFrameMk id="3" creationId="{B8EB92FF-E5E4-4718-BECA-18E03A7EE65D}"/>
          </ac:graphicFrameMkLst>
        </pc:graphicFrameChg>
        <pc:graphicFrameChg chg="mod">
          <ac:chgData name="Hooriya Sohail" userId="9f0adf6c144f6599" providerId="LiveId" clId="{A55B681B-5753-473B-83E8-D199B2B8D627}" dt="2025-11-19T17:35:24.325" v="2095" actId="1076"/>
          <ac:graphicFrameMkLst>
            <pc:docMk/>
            <pc:sldMk cId="3156650309" sldId="280"/>
            <ac:graphicFrameMk id="4" creationId="{8E9FA6F7-F8A7-A8AC-5A6A-50F8C6064145}"/>
          </ac:graphicFrameMkLst>
        </pc:graphicFrameChg>
        <pc:graphicFrameChg chg="mod ord">
          <ac:chgData name="Hooriya Sohail" userId="9f0adf6c144f6599" providerId="LiveId" clId="{A55B681B-5753-473B-83E8-D199B2B8D627}" dt="2025-11-20T03:07:35.865" v="4474" actId="1076"/>
          <ac:graphicFrameMkLst>
            <pc:docMk/>
            <pc:sldMk cId="3156650309" sldId="280"/>
            <ac:graphicFrameMk id="6" creationId="{0C05E419-D3BF-1E8B-5432-FD2D568AFF72}"/>
          </ac:graphicFrameMkLst>
        </pc:graphicFrameChg>
        <pc:graphicFrameChg chg="add mod">
          <ac:chgData name="Hooriya Sohail" userId="9f0adf6c144f6599" providerId="LiveId" clId="{A55B681B-5753-473B-83E8-D199B2B8D627}" dt="2025-11-19T17:36:55.774" v="2115"/>
          <ac:graphicFrameMkLst>
            <pc:docMk/>
            <pc:sldMk cId="3156650309" sldId="280"/>
            <ac:graphicFrameMk id="8" creationId="{0C05E419-D3BF-1E8B-5432-FD2D568AFF72}"/>
          </ac:graphicFrameMkLst>
        </pc:graphicFrameChg>
        <pc:graphicFrameChg chg="add del mod">
          <ac:chgData name="Hooriya Sohail" userId="9f0adf6c144f6599" providerId="LiveId" clId="{A55B681B-5753-473B-83E8-D199B2B8D627}" dt="2025-11-19T18:09:39.539" v="2644" actId="478"/>
          <ac:graphicFrameMkLst>
            <pc:docMk/>
            <pc:sldMk cId="3156650309" sldId="280"/>
            <ac:graphicFrameMk id="43" creationId="{A271FE3F-DA3E-C7B0-0373-B04EA1A4E242}"/>
          </ac:graphicFrameMkLst>
        </pc:graphicFrameChg>
        <pc:graphicFrameChg chg="add mod">
          <ac:chgData name="Hooriya Sohail" userId="9f0adf6c144f6599" providerId="LiveId" clId="{A55B681B-5753-473B-83E8-D199B2B8D627}" dt="2025-11-20T03:07:35.865" v="4474" actId="1076"/>
          <ac:graphicFrameMkLst>
            <pc:docMk/>
            <pc:sldMk cId="3156650309" sldId="280"/>
            <ac:graphicFrameMk id="44" creationId="{B7DF9D11-5015-7C50-2627-00BD21B2E8C7}"/>
          </ac:graphicFrameMkLst>
        </pc:graphicFrameChg>
        <pc:picChg chg="mod">
          <ac:chgData name="Hooriya Sohail" userId="9f0adf6c144f6599" providerId="LiveId" clId="{A55B681B-5753-473B-83E8-D199B2B8D627}" dt="2025-11-19T17:35:24.325" v="2095" actId="1076"/>
          <ac:picMkLst>
            <pc:docMk/>
            <pc:sldMk cId="3156650309" sldId="280"/>
            <ac:picMk id="5" creationId="{B45336F5-1A16-3B9E-71EA-FC08175D8371}"/>
          </ac:picMkLst>
        </pc:picChg>
        <pc:picChg chg="add del mod">
          <ac:chgData name="Hooriya Sohail" userId="9f0adf6c144f6599" providerId="LiveId" clId="{A55B681B-5753-473B-83E8-D199B2B8D627}" dt="2025-11-19T18:09:57.771" v="2649" actId="478"/>
          <ac:picMkLst>
            <pc:docMk/>
            <pc:sldMk cId="3156650309" sldId="280"/>
            <ac:picMk id="31" creationId="{9A921A8F-4660-3C91-3FA0-20D55FBD7E62}"/>
          </ac:picMkLst>
        </pc:picChg>
        <pc:picChg chg="mod">
          <ac:chgData name="Hooriya Sohail" userId="9f0adf6c144f6599" providerId="LiveId" clId="{A55B681B-5753-473B-83E8-D199B2B8D627}" dt="2025-11-20T03:07:35.865" v="4474" actId="1076"/>
          <ac:picMkLst>
            <pc:docMk/>
            <pc:sldMk cId="3156650309" sldId="280"/>
            <ac:picMk id="33" creationId="{54C506B3-5FD1-7DBA-9B69-5E702EDFCBCA}"/>
          </ac:picMkLst>
        </pc:picChg>
        <pc:cxnChg chg="add mod">
          <ac:chgData name="Hooriya Sohail" userId="9f0adf6c144f6599" providerId="LiveId" clId="{A55B681B-5753-473B-83E8-D199B2B8D627}" dt="2025-11-19T17:38:54.437" v="2128" actId="164"/>
          <ac:cxnSpMkLst>
            <pc:docMk/>
            <pc:sldMk cId="3156650309" sldId="280"/>
            <ac:cxnSpMk id="13" creationId="{BABCBFAD-F50B-1444-6CD1-3B0DAD9B41DA}"/>
          </ac:cxnSpMkLst>
        </pc:cxnChg>
        <pc:cxnChg chg="add mod">
          <ac:chgData name="Hooriya Sohail" userId="9f0adf6c144f6599" providerId="LiveId" clId="{A55B681B-5753-473B-83E8-D199B2B8D627}" dt="2025-11-20T03:07:35.865" v="4474" actId="1076"/>
          <ac:cxnSpMkLst>
            <pc:docMk/>
            <pc:sldMk cId="3156650309" sldId="280"/>
            <ac:cxnSpMk id="23" creationId="{2C64511E-9C33-F7BA-4A15-2320EBB353BE}"/>
          </ac:cxnSpMkLst>
        </pc:cxnChg>
        <pc:cxnChg chg="mod">
          <ac:chgData name="Hooriya Sohail" userId="9f0adf6c144f6599" providerId="LiveId" clId="{A55B681B-5753-473B-83E8-D199B2B8D627}" dt="2025-11-19T18:09:18.944" v="2643" actId="1076"/>
          <ac:cxnSpMkLst>
            <pc:docMk/>
            <pc:sldMk cId="3156650309" sldId="280"/>
            <ac:cxnSpMk id="40" creationId="{72A8679E-48D6-0045-4BC5-0B05F0C7A939}"/>
          </ac:cxnSpMkLst>
        </pc:cxnChg>
      </pc:sldChg>
      <pc:sldChg chg="addSp delSp modSp add del mod">
        <pc:chgData name="Hooriya Sohail" userId="9f0adf6c144f6599" providerId="LiveId" clId="{A55B681B-5753-473B-83E8-D199B2B8D627}" dt="2025-11-20T03:06:38.450" v="4467" actId="2696"/>
        <pc:sldMkLst>
          <pc:docMk/>
          <pc:sldMk cId="3665252830" sldId="281"/>
        </pc:sldMkLst>
        <pc:spChg chg="add del mod">
          <ac:chgData name="Hooriya Sohail" userId="9f0adf6c144f6599" providerId="LiveId" clId="{A55B681B-5753-473B-83E8-D199B2B8D627}" dt="2025-11-20T03:05:35.581" v="4460" actId="21"/>
          <ac:spMkLst>
            <pc:docMk/>
            <pc:sldMk cId="3665252830" sldId="281"/>
            <ac:spMk id="9" creationId="{CE968713-701F-730B-75C4-91500E3B7E60}"/>
          </ac:spMkLst>
        </pc:spChg>
        <pc:spChg chg="del">
          <ac:chgData name="Hooriya Sohail" userId="9f0adf6c144f6599" providerId="LiveId" clId="{A55B681B-5753-473B-83E8-D199B2B8D627}" dt="2025-11-20T03:05:35.581" v="4460" actId="21"/>
          <ac:spMkLst>
            <pc:docMk/>
            <pc:sldMk cId="3665252830" sldId="281"/>
            <ac:spMk id="18" creationId="{A5A4D0F7-FEFF-2A4A-7153-5BAEA02EDEE8}"/>
          </ac:spMkLst>
        </pc:spChg>
        <pc:spChg chg="del">
          <ac:chgData name="Hooriya Sohail" userId="9f0adf6c144f6599" providerId="LiveId" clId="{A55B681B-5753-473B-83E8-D199B2B8D627}" dt="2025-11-20T03:05:35.581" v="4460" actId="21"/>
          <ac:spMkLst>
            <pc:docMk/>
            <pc:sldMk cId="3665252830" sldId="281"/>
            <ac:spMk id="19" creationId="{723DC545-CD68-7BB7-687B-C5320BA121E8}"/>
          </ac:spMkLst>
        </pc:spChg>
        <pc:spChg chg="del">
          <ac:chgData name="Hooriya Sohail" userId="9f0adf6c144f6599" providerId="LiveId" clId="{A55B681B-5753-473B-83E8-D199B2B8D627}" dt="2025-11-20T03:05:35.581" v="4460" actId="21"/>
          <ac:spMkLst>
            <pc:docMk/>
            <pc:sldMk cId="3665252830" sldId="281"/>
            <ac:spMk id="35" creationId="{2652A9F8-ED7C-8DFE-8D1A-B63DF0D80C9D}"/>
          </ac:spMkLst>
        </pc:spChg>
        <pc:grpChg chg="del">
          <ac:chgData name="Hooriya Sohail" userId="9f0adf6c144f6599" providerId="LiveId" clId="{A55B681B-5753-473B-83E8-D199B2B8D627}" dt="2025-11-20T03:05:35.581" v="4460" actId="21"/>
          <ac:grpSpMkLst>
            <pc:docMk/>
            <pc:sldMk cId="3665252830" sldId="281"/>
            <ac:grpSpMk id="40" creationId="{5700706E-574C-096A-BA43-D33E80F3EB3F}"/>
          </ac:grpSpMkLst>
        </pc:grpChg>
        <pc:graphicFrameChg chg="mod">
          <ac:chgData name="Hooriya Sohail" userId="9f0adf6c144f6599" providerId="LiveId" clId="{A55B681B-5753-473B-83E8-D199B2B8D627}" dt="2025-11-19T17:45:10.748" v="2236" actId="1076"/>
          <ac:graphicFrameMkLst>
            <pc:docMk/>
            <pc:sldMk cId="3665252830" sldId="281"/>
            <ac:graphicFrameMk id="3" creationId="{B8EB92FF-E5E4-4718-BECA-18E03A7EE65D}"/>
          </ac:graphicFrameMkLst>
        </pc:graphicFrameChg>
        <pc:graphicFrameChg chg="mod">
          <ac:chgData name="Hooriya Sohail" userId="9f0adf6c144f6599" providerId="LiveId" clId="{A55B681B-5753-473B-83E8-D199B2B8D627}" dt="2025-11-19T17:45:10.748" v="2236" actId="1076"/>
          <ac:graphicFrameMkLst>
            <pc:docMk/>
            <pc:sldMk cId="3665252830" sldId="281"/>
            <ac:graphicFrameMk id="4" creationId="{8E9FA6F7-F8A7-A8AC-5A6A-50F8C6064145}"/>
          </ac:graphicFrameMkLst>
        </pc:graphicFrameChg>
        <pc:graphicFrameChg chg="add mod">
          <ac:chgData name="Hooriya Sohail" userId="9f0adf6c144f6599" providerId="LiveId" clId="{A55B681B-5753-473B-83E8-D199B2B8D627}" dt="2025-11-19T17:46:57.097" v="2264" actId="207"/>
          <ac:graphicFrameMkLst>
            <pc:docMk/>
            <pc:sldMk cId="3665252830" sldId="281"/>
            <ac:graphicFrameMk id="6" creationId="{53B5C827-54E2-B2CB-AEC7-E8C5604D4F49}"/>
          </ac:graphicFrameMkLst>
        </pc:graphicFrameChg>
        <pc:graphicFrameChg chg="add mod">
          <ac:chgData name="Hooriya Sohail" userId="9f0adf6c144f6599" providerId="LiveId" clId="{A55B681B-5753-473B-83E8-D199B2B8D627}" dt="2025-11-19T17:47:54.297" v="2275" actId="207"/>
          <ac:graphicFrameMkLst>
            <pc:docMk/>
            <pc:sldMk cId="3665252830" sldId="281"/>
            <ac:graphicFrameMk id="8" creationId="{1A40A400-CC59-F82A-7610-0501CC69BFE6}"/>
          </ac:graphicFrameMkLst>
        </pc:graphicFrameChg>
        <pc:graphicFrameChg chg="add mod">
          <ac:chgData name="Hooriya Sohail" userId="9f0adf6c144f6599" providerId="LiveId" clId="{A55B681B-5753-473B-83E8-D199B2B8D627}" dt="2025-11-19T17:51:59.341" v="2432"/>
          <ac:graphicFrameMkLst>
            <pc:docMk/>
            <pc:sldMk cId="3665252830" sldId="281"/>
            <ac:graphicFrameMk id="13" creationId="{5B330E35-F838-CAA1-93DB-E0165847A752}"/>
          </ac:graphicFrameMkLst>
        </pc:graphicFrameChg>
        <pc:graphicFrameChg chg="add del mod">
          <ac:chgData name="Hooriya Sohail" userId="9f0adf6c144f6599" providerId="LiveId" clId="{A55B681B-5753-473B-83E8-D199B2B8D627}" dt="2025-11-20T03:05:35.581" v="4460" actId="21"/>
          <ac:graphicFrameMkLst>
            <pc:docMk/>
            <pc:sldMk cId="3665252830" sldId="281"/>
            <ac:graphicFrameMk id="20" creationId="{9E6CDD05-FDDE-1622-4B85-57C4B7C302B2}"/>
          </ac:graphicFrameMkLst>
        </pc:graphicFrameChg>
        <pc:picChg chg="del">
          <ac:chgData name="Hooriya Sohail" userId="9f0adf6c144f6599" providerId="LiveId" clId="{A55B681B-5753-473B-83E8-D199B2B8D627}" dt="2025-11-20T03:05:35.581" v="4460" actId="21"/>
          <ac:picMkLst>
            <pc:docMk/>
            <pc:sldMk cId="3665252830" sldId="281"/>
            <ac:picMk id="33" creationId="{54C506B3-5FD1-7DBA-9B69-5E702EDFCBCA}"/>
          </ac:picMkLst>
        </pc:picChg>
      </pc:sldChg>
      <pc:sldChg chg="addSp delSp modSp add del mod delAnim">
        <pc:chgData name="Hooriya Sohail" userId="9f0adf6c144f6599" providerId="LiveId" clId="{A55B681B-5753-473B-83E8-D199B2B8D627}" dt="2025-11-20T03:26:29.691" v="4579" actId="2696"/>
        <pc:sldMkLst>
          <pc:docMk/>
          <pc:sldMk cId="3466357704" sldId="282"/>
        </pc:sldMkLst>
        <pc:spChg chg="add del mod">
          <ac:chgData name="Hooriya Sohail" userId="9f0adf6c144f6599" providerId="LiveId" clId="{A55B681B-5753-473B-83E8-D199B2B8D627}" dt="2025-11-19T19:33:18.899" v="4380" actId="21"/>
          <ac:spMkLst>
            <pc:docMk/>
            <pc:sldMk cId="3466357704" sldId="282"/>
            <ac:spMk id="8" creationId="{92B957D9-B198-CCF5-D72F-DA9C013F248B}"/>
          </ac:spMkLst>
        </pc:spChg>
        <pc:spChg chg="add del mod">
          <ac:chgData name="Hooriya Sohail" userId="9f0adf6c144f6599" providerId="LiveId" clId="{A55B681B-5753-473B-83E8-D199B2B8D627}" dt="2025-11-19T19:33:18.899" v="4380" actId="21"/>
          <ac:spMkLst>
            <pc:docMk/>
            <pc:sldMk cId="3466357704" sldId="282"/>
            <ac:spMk id="9" creationId="{167121A2-22F9-C937-651B-229D56FEA9DD}"/>
          </ac:spMkLst>
        </pc:spChg>
        <pc:spChg chg="del">
          <ac:chgData name="Hooriya Sohail" userId="9f0adf6c144f6599" providerId="LiveId" clId="{A55B681B-5753-473B-83E8-D199B2B8D627}" dt="2025-11-19T18:15:45.104" v="2947" actId="478"/>
          <ac:spMkLst>
            <pc:docMk/>
            <pc:sldMk cId="3466357704" sldId="282"/>
            <ac:spMk id="10" creationId="{44266CA1-5BDE-9719-9EFA-38AFB8A8BA82}"/>
          </ac:spMkLst>
        </pc:spChg>
        <pc:spChg chg="del">
          <ac:chgData name="Hooriya Sohail" userId="9f0adf6c144f6599" providerId="LiveId" clId="{A55B681B-5753-473B-83E8-D199B2B8D627}" dt="2025-11-19T18:15:45.104" v="2947" actId="478"/>
          <ac:spMkLst>
            <pc:docMk/>
            <pc:sldMk cId="3466357704" sldId="282"/>
            <ac:spMk id="11" creationId="{F28F8AE1-F589-CB91-7EAD-1CD6F3044C20}"/>
          </ac:spMkLst>
        </pc:spChg>
        <pc:spChg chg="add del mod">
          <ac:chgData name="Hooriya Sohail" userId="9f0adf6c144f6599" providerId="LiveId" clId="{A55B681B-5753-473B-83E8-D199B2B8D627}" dt="2025-11-19T19:33:18.899" v="4380" actId="21"/>
          <ac:spMkLst>
            <pc:docMk/>
            <pc:sldMk cId="3466357704" sldId="282"/>
            <ac:spMk id="13" creationId="{CB556BEC-518E-86D9-2ED7-7A8CBF13B471}"/>
          </ac:spMkLst>
        </pc:spChg>
        <pc:spChg chg="del">
          <ac:chgData name="Hooriya Sohail" userId="9f0adf6c144f6599" providerId="LiveId" clId="{A55B681B-5753-473B-83E8-D199B2B8D627}" dt="2025-11-19T18:15:45.104" v="2947" actId="478"/>
          <ac:spMkLst>
            <pc:docMk/>
            <pc:sldMk cId="3466357704" sldId="282"/>
            <ac:spMk id="16" creationId="{44D83BEC-A4C7-B8EC-16EC-1C8768863FC9}"/>
          </ac:spMkLst>
        </pc:spChg>
        <pc:spChg chg="mod">
          <ac:chgData name="Hooriya Sohail" userId="9f0adf6c144f6599" providerId="LiveId" clId="{A55B681B-5753-473B-83E8-D199B2B8D627}" dt="2025-11-19T19:31:12.077" v="4364" actId="1076"/>
          <ac:spMkLst>
            <pc:docMk/>
            <pc:sldMk cId="3466357704" sldId="282"/>
            <ac:spMk id="18" creationId="{A5A4D0F7-FEFF-2A4A-7153-5BAEA02EDEE8}"/>
          </ac:spMkLst>
        </pc:spChg>
        <pc:spChg chg="mod">
          <ac:chgData name="Hooriya Sohail" userId="9f0adf6c144f6599" providerId="LiveId" clId="{A55B681B-5753-473B-83E8-D199B2B8D627}" dt="2025-11-19T19:31:12.077" v="4364" actId="1076"/>
          <ac:spMkLst>
            <pc:docMk/>
            <pc:sldMk cId="3466357704" sldId="282"/>
            <ac:spMk id="19" creationId="{723DC545-CD68-7BB7-687B-C5320BA121E8}"/>
          </ac:spMkLst>
        </pc:spChg>
        <pc:spChg chg="add del mod">
          <ac:chgData name="Hooriya Sohail" userId="9f0adf6c144f6599" providerId="LiveId" clId="{A55B681B-5753-473B-83E8-D199B2B8D627}" dt="2025-11-19T18:27:46.727" v="2974" actId="478"/>
          <ac:spMkLst>
            <pc:docMk/>
            <pc:sldMk cId="3466357704" sldId="282"/>
            <ac:spMk id="20" creationId="{9F42CDC8-89A8-7E3A-E4EC-417222D5BADF}"/>
          </ac:spMkLst>
        </pc:spChg>
        <pc:spChg chg="mod ord">
          <ac:chgData name="Hooriya Sohail" userId="9f0adf6c144f6599" providerId="LiveId" clId="{A55B681B-5753-473B-83E8-D199B2B8D627}" dt="2025-11-19T19:31:12.077" v="4364" actId="1076"/>
          <ac:spMkLst>
            <pc:docMk/>
            <pc:sldMk cId="3466357704" sldId="282"/>
            <ac:spMk id="21" creationId="{50D4A612-BE9E-4FBD-09F0-031D6382F8D4}"/>
          </ac:spMkLst>
        </pc:spChg>
        <pc:spChg chg="del">
          <ac:chgData name="Hooriya Sohail" userId="9f0adf6c144f6599" providerId="LiveId" clId="{A55B681B-5753-473B-83E8-D199B2B8D627}" dt="2025-11-19T18:15:45.104" v="2947" actId="478"/>
          <ac:spMkLst>
            <pc:docMk/>
            <pc:sldMk cId="3466357704" sldId="282"/>
            <ac:spMk id="22" creationId="{D78D7899-3E43-BA18-CB69-8FB711A9DE90}"/>
          </ac:spMkLst>
        </pc:spChg>
        <pc:spChg chg="mod ord">
          <ac:chgData name="Hooriya Sohail" userId="9f0adf6c144f6599" providerId="LiveId" clId="{A55B681B-5753-473B-83E8-D199B2B8D627}" dt="2025-11-19T19:31:12.077" v="4364" actId="1076"/>
          <ac:spMkLst>
            <pc:docMk/>
            <pc:sldMk cId="3466357704" sldId="282"/>
            <ac:spMk id="24" creationId="{DCDBB1D9-9977-FA6B-74DA-72A804CB9AD4}"/>
          </ac:spMkLst>
        </pc:spChg>
        <pc:spChg chg="mod ord">
          <ac:chgData name="Hooriya Sohail" userId="9f0adf6c144f6599" providerId="LiveId" clId="{A55B681B-5753-473B-83E8-D199B2B8D627}" dt="2025-11-19T19:31:16.339" v="4365" actId="1076"/>
          <ac:spMkLst>
            <pc:docMk/>
            <pc:sldMk cId="3466357704" sldId="282"/>
            <ac:spMk id="25" creationId="{1441E0C8-BF7C-47DC-D415-E89C9B7ACB76}"/>
          </ac:spMkLst>
        </pc:spChg>
        <pc:spChg chg="mod ord">
          <ac:chgData name="Hooriya Sohail" userId="9f0adf6c144f6599" providerId="LiveId" clId="{A55B681B-5753-473B-83E8-D199B2B8D627}" dt="2025-11-19T19:31:19.708" v="4366" actId="1076"/>
          <ac:spMkLst>
            <pc:docMk/>
            <pc:sldMk cId="3466357704" sldId="282"/>
            <ac:spMk id="29" creationId="{825F3A72-3F74-977A-C223-B3450671F045}"/>
          </ac:spMkLst>
        </pc:spChg>
        <pc:spChg chg="mod ord">
          <ac:chgData name="Hooriya Sohail" userId="9f0adf6c144f6599" providerId="LiveId" clId="{A55B681B-5753-473B-83E8-D199B2B8D627}" dt="2025-11-19T19:31:22.475" v="4367" actId="1076"/>
          <ac:spMkLst>
            <pc:docMk/>
            <pc:sldMk cId="3466357704" sldId="282"/>
            <ac:spMk id="30" creationId="{8088A0C2-5E36-E6F9-B01B-EF3231CAD9F1}"/>
          </ac:spMkLst>
        </pc:spChg>
        <pc:spChg chg="mod">
          <ac:chgData name="Hooriya Sohail" userId="9f0adf6c144f6599" providerId="LiveId" clId="{A55B681B-5753-473B-83E8-D199B2B8D627}" dt="2025-11-19T19:31:12.077" v="4364" actId="1076"/>
          <ac:spMkLst>
            <pc:docMk/>
            <pc:sldMk cId="3466357704" sldId="282"/>
            <ac:spMk id="35" creationId="{2652A9F8-ED7C-8DFE-8D1A-B63DF0D80C9D}"/>
          </ac:spMkLst>
        </pc:spChg>
        <pc:spChg chg="mod topLvl">
          <ac:chgData name="Hooriya Sohail" userId="9f0adf6c144f6599" providerId="LiveId" clId="{A55B681B-5753-473B-83E8-D199B2B8D627}" dt="2025-11-19T19:31:40.572" v="4370" actId="1076"/>
          <ac:spMkLst>
            <pc:docMk/>
            <pc:sldMk cId="3466357704" sldId="282"/>
            <ac:spMk id="39" creationId="{B10218ED-C28D-4DDC-EECC-D523D14E13B0}"/>
          </ac:spMkLst>
        </pc:spChg>
        <pc:spChg chg="mod ord topLvl">
          <ac:chgData name="Hooriya Sohail" userId="9f0adf6c144f6599" providerId="LiveId" clId="{A55B681B-5753-473B-83E8-D199B2B8D627}" dt="2025-11-19T19:32:17.746" v="4374" actId="1076"/>
          <ac:spMkLst>
            <pc:docMk/>
            <pc:sldMk cId="3466357704" sldId="282"/>
            <ac:spMk id="42" creationId="{8430B697-C46A-A8CB-A318-FA15785090C2}"/>
          </ac:spMkLst>
        </pc:spChg>
        <pc:spChg chg="mod">
          <ac:chgData name="Hooriya Sohail" userId="9f0adf6c144f6599" providerId="LiveId" clId="{A55B681B-5753-473B-83E8-D199B2B8D627}" dt="2025-11-19T19:31:12.077" v="4364" actId="1076"/>
          <ac:spMkLst>
            <pc:docMk/>
            <pc:sldMk cId="3466357704" sldId="282"/>
            <ac:spMk id="45" creationId="{B8AB3B03-1AC2-F5FB-9AB6-4B1A8FBB87FD}"/>
          </ac:spMkLst>
        </pc:spChg>
        <pc:spChg chg="mod ord">
          <ac:chgData name="Hooriya Sohail" userId="9f0adf6c144f6599" providerId="LiveId" clId="{A55B681B-5753-473B-83E8-D199B2B8D627}" dt="2025-11-19T19:31:25.436" v="4368" actId="1076"/>
          <ac:spMkLst>
            <pc:docMk/>
            <pc:sldMk cId="3466357704" sldId="282"/>
            <ac:spMk id="46" creationId="{4DD31B4E-5F94-2789-8934-7D74C85BD328}"/>
          </ac:spMkLst>
        </pc:spChg>
        <pc:spChg chg="mod ord topLvl">
          <ac:chgData name="Hooriya Sohail" userId="9f0adf6c144f6599" providerId="LiveId" clId="{A55B681B-5753-473B-83E8-D199B2B8D627}" dt="2025-11-19T19:32:22.276" v="4375" actId="1076"/>
          <ac:spMkLst>
            <pc:docMk/>
            <pc:sldMk cId="3466357704" sldId="282"/>
            <ac:spMk id="47" creationId="{90E7D19C-D77C-7613-CF1A-0008AA13557B}"/>
          </ac:spMkLst>
        </pc:spChg>
        <pc:spChg chg="add mod">
          <ac:chgData name="Hooriya Sohail" userId="9f0adf6c144f6599" providerId="LiveId" clId="{A55B681B-5753-473B-83E8-D199B2B8D627}" dt="2025-11-19T18:31:56.693" v="3084" actId="14861"/>
          <ac:spMkLst>
            <pc:docMk/>
            <pc:sldMk cId="3466357704" sldId="282"/>
            <ac:spMk id="48" creationId="{8B327571-0FCE-050A-FE05-971F4A537533}"/>
          </ac:spMkLst>
        </pc:spChg>
        <pc:spChg chg="add mod">
          <ac:chgData name="Hooriya Sohail" userId="9f0adf6c144f6599" providerId="LiveId" clId="{A55B681B-5753-473B-83E8-D199B2B8D627}" dt="2025-11-19T18:41:51.282" v="3347" actId="14861"/>
          <ac:spMkLst>
            <pc:docMk/>
            <pc:sldMk cId="3466357704" sldId="282"/>
            <ac:spMk id="50" creationId="{C127113B-F0AC-01AD-4539-A96254C88053}"/>
          </ac:spMkLst>
        </pc:spChg>
        <pc:spChg chg="add mod ord topLvl">
          <ac:chgData name="Hooriya Sohail" userId="9f0adf6c144f6599" providerId="LiveId" clId="{A55B681B-5753-473B-83E8-D199B2B8D627}" dt="2025-11-19T19:28:48.070" v="4348" actId="1076"/>
          <ac:spMkLst>
            <pc:docMk/>
            <pc:sldMk cId="3466357704" sldId="282"/>
            <ac:spMk id="56" creationId="{4C73428E-3149-F61E-6B1F-4A8A62F094F4}"/>
          </ac:spMkLst>
        </pc:spChg>
        <pc:spChg chg="mod">
          <ac:chgData name="Hooriya Sohail" userId="9f0adf6c144f6599" providerId="LiveId" clId="{A55B681B-5753-473B-83E8-D199B2B8D627}" dt="2025-11-19T19:28:30.379" v="4346" actId="571"/>
          <ac:spMkLst>
            <pc:docMk/>
            <pc:sldMk cId="3466357704" sldId="282"/>
            <ac:spMk id="63" creationId="{5FC0A046-EFCD-68F6-D862-1E448C2D2400}"/>
          </ac:spMkLst>
        </pc:spChg>
        <pc:spChg chg="mod">
          <ac:chgData name="Hooriya Sohail" userId="9f0adf6c144f6599" providerId="LiveId" clId="{A55B681B-5753-473B-83E8-D199B2B8D627}" dt="2025-11-19T19:28:30.379" v="4346" actId="571"/>
          <ac:spMkLst>
            <pc:docMk/>
            <pc:sldMk cId="3466357704" sldId="282"/>
            <ac:spMk id="68" creationId="{9C0E3C47-AE2C-9F5B-609C-E63E4A1EACEC}"/>
          </ac:spMkLst>
        </pc:spChg>
        <pc:spChg chg="add mod">
          <ac:chgData name="Hooriya Sohail" userId="9f0adf6c144f6599" providerId="LiveId" clId="{A55B681B-5753-473B-83E8-D199B2B8D627}" dt="2025-11-19T19:28:30.379" v="4346" actId="571"/>
          <ac:spMkLst>
            <pc:docMk/>
            <pc:sldMk cId="3466357704" sldId="282"/>
            <ac:spMk id="69" creationId="{4C5E03E1-3056-01E2-ABB4-CE9AB552C12D}"/>
          </ac:spMkLst>
        </pc:spChg>
        <pc:spChg chg="add mod">
          <ac:chgData name="Hooriya Sohail" userId="9f0adf6c144f6599" providerId="LiveId" clId="{A55B681B-5753-473B-83E8-D199B2B8D627}" dt="2025-11-19T19:28:30.379" v="4346" actId="571"/>
          <ac:spMkLst>
            <pc:docMk/>
            <pc:sldMk cId="3466357704" sldId="282"/>
            <ac:spMk id="70" creationId="{48AE64B5-B7EC-286B-BB80-0C47BD98BCEB}"/>
          </ac:spMkLst>
        </pc:spChg>
        <pc:spChg chg="add mod">
          <ac:chgData name="Hooriya Sohail" userId="9f0adf6c144f6599" providerId="LiveId" clId="{A55B681B-5753-473B-83E8-D199B2B8D627}" dt="2025-11-19T19:34:49.821" v="4386"/>
          <ac:spMkLst>
            <pc:docMk/>
            <pc:sldMk cId="3466357704" sldId="282"/>
            <ac:spMk id="73" creationId="{92B957D9-B198-CCF5-D72F-DA9C013F248B}"/>
          </ac:spMkLst>
        </pc:spChg>
        <pc:spChg chg="add mod">
          <ac:chgData name="Hooriya Sohail" userId="9f0adf6c144f6599" providerId="LiveId" clId="{A55B681B-5753-473B-83E8-D199B2B8D627}" dt="2025-11-19T19:34:49.821" v="4386"/>
          <ac:spMkLst>
            <pc:docMk/>
            <pc:sldMk cId="3466357704" sldId="282"/>
            <ac:spMk id="74" creationId="{167121A2-22F9-C937-651B-229D56FEA9DD}"/>
          </ac:spMkLst>
        </pc:spChg>
        <pc:spChg chg="add mod">
          <ac:chgData name="Hooriya Sohail" userId="9f0adf6c144f6599" providerId="LiveId" clId="{A55B681B-5753-473B-83E8-D199B2B8D627}" dt="2025-11-19T19:34:49.821" v="4386"/>
          <ac:spMkLst>
            <pc:docMk/>
            <pc:sldMk cId="3466357704" sldId="282"/>
            <ac:spMk id="75" creationId="{CB556BEC-518E-86D9-2ED7-7A8CBF13B471}"/>
          </ac:spMkLst>
        </pc:spChg>
        <pc:spChg chg="mod">
          <ac:chgData name="Hooriya Sohail" userId="9f0adf6c144f6599" providerId="LiveId" clId="{A55B681B-5753-473B-83E8-D199B2B8D627}" dt="2025-11-19T19:34:49.821" v="4386"/>
          <ac:spMkLst>
            <pc:docMk/>
            <pc:sldMk cId="3466357704" sldId="282"/>
            <ac:spMk id="78" creationId="{C127113B-F0AC-01AD-4539-A96254C88053}"/>
          </ac:spMkLst>
        </pc:spChg>
        <pc:spChg chg="mod">
          <ac:chgData name="Hooriya Sohail" userId="9f0adf6c144f6599" providerId="LiveId" clId="{A55B681B-5753-473B-83E8-D199B2B8D627}" dt="2025-11-19T19:34:49.821" v="4386"/>
          <ac:spMkLst>
            <pc:docMk/>
            <pc:sldMk cId="3466357704" sldId="282"/>
            <ac:spMk id="79" creationId="{8B327571-0FCE-050A-FE05-971F4A537533}"/>
          </ac:spMkLst>
        </pc:spChg>
        <pc:spChg chg="del">
          <ac:chgData name="Hooriya Sohail" userId="9f0adf6c144f6599" providerId="LiveId" clId="{A55B681B-5753-473B-83E8-D199B2B8D627}" dt="2025-11-19T18:15:45.104" v="2947" actId="478"/>
          <ac:spMkLst>
            <pc:docMk/>
            <pc:sldMk cId="3466357704" sldId="282"/>
            <ac:spMk id="98" creationId="{BCA7A52D-0746-5751-AA1D-A670CDB14594}"/>
          </ac:spMkLst>
        </pc:spChg>
        <pc:grpChg chg="del">
          <ac:chgData name="Hooriya Sohail" userId="9f0adf6c144f6599" providerId="LiveId" clId="{A55B681B-5753-473B-83E8-D199B2B8D627}" dt="2025-11-19T18:15:45.104" v="2947" actId="478"/>
          <ac:grpSpMkLst>
            <pc:docMk/>
            <pc:sldMk cId="3466357704" sldId="282"/>
            <ac:grpSpMk id="2" creationId="{5590D8EB-AE79-C06B-6F2F-50B1524FAFAB}"/>
          </ac:grpSpMkLst>
        </pc:grpChg>
        <pc:grpChg chg="del mod ord topLvl">
          <ac:chgData name="Hooriya Sohail" userId="9f0adf6c144f6599" providerId="LiveId" clId="{A55B681B-5753-473B-83E8-D199B2B8D627}" dt="2025-11-19T19:28:34.846" v="4347" actId="165"/>
          <ac:grpSpMkLst>
            <pc:docMk/>
            <pc:sldMk cId="3466357704" sldId="282"/>
            <ac:grpSpMk id="32" creationId="{01228209-8D98-FE31-5EAE-8CCB7ABDD553}"/>
          </ac:grpSpMkLst>
        </pc:grpChg>
        <pc:grpChg chg="del">
          <ac:chgData name="Hooriya Sohail" userId="9f0adf6c144f6599" providerId="LiveId" clId="{A55B681B-5753-473B-83E8-D199B2B8D627}" dt="2025-11-19T18:15:45.104" v="2947" actId="478"/>
          <ac:grpSpMkLst>
            <pc:docMk/>
            <pc:sldMk cId="3466357704" sldId="282"/>
            <ac:grpSpMk id="38" creationId="{77107992-35DC-CCC7-0349-4195AA353AE8}"/>
          </ac:grpSpMkLst>
        </pc:grpChg>
        <pc:grpChg chg="add mod">
          <ac:chgData name="Hooriya Sohail" userId="9f0adf6c144f6599" providerId="LiveId" clId="{A55B681B-5753-473B-83E8-D199B2B8D627}" dt="2025-11-19T18:33:52.899" v="3187" actId="164"/>
          <ac:grpSpMkLst>
            <pc:docMk/>
            <pc:sldMk cId="3466357704" sldId="282"/>
            <ac:grpSpMk id="49" creationId="{BA928EAD-737E-7FB8-9659-C9CCEE69FA69}"/>
          </ac:grpSpMkLst>
        </pc:grpChg>
        <pc:grpChg chg="add del mod">
          <ac:chgData name="Hooriya Sohail" userId="9f0adf6c144f6599" providerId="LiveId" clId="{A55B681B-5753-473B-83E8-D199B2B8D627}" dt="2025-11-19T19:33:18.899" v="4380" actId="21"/>
          <ac:grpSpMkLst>
            <pc:docMk/>
            <pc:sldMk cId="3466357704" sldId="282"/>
            <ac:grpSpMk id="51" creationId="{8EB5B331-C2B4-8EBD-F80E-08D6EB8915D1}"/>
          </ac:grpSpMkLst>
        </pc:grpChg>
        <pc:grpChg chg="add del mod">
          <ac:chgData name="Hooriya Sohail" userId="9f0adf6c144f6599" providerId="LiveId" clId="{A55B681B-5753-473B-83E8-D199B2B8D627}" dt="2025-11-19T19:28:25.979" v="4344" actId="165"/>
          <ac:grpSpMkLst>
            <pc:docMk/>
            <pc:sldMk cId="3466357704" sldId="282"/>
            <ac:grpSpMk id="59" creationId="{E73B0934-A4FB-3951-AAB0-735B6FC67AB7}"/>
          </ac:grpSpMkLst>
        </pc:grpChg>
        <pc:grpChg chg="add mod">
          <ac:chgData name="Hooriya Sohail" userId="9f0adf6c144f6599" providerId="LiveId" clId="{A55B681B-5753-473B-83E8-D199B2B8D627}" dt="2025-11-19T19:27:42.168" v="4333" actId="164"/>
          <ac:grpSpMkLst>
            <pc:docMk/>
            <pc:sldMk cId="3466357704" sldId="282"/>
            <ac:grpSpMk id="61" creationId="{E2766830-3380-95DE-9711-DDBB47A1D551}"/>
          </ac:grpSpMkLst>
        </pc:grpChg>
        <pc:grpChg chg="add mod">
          <ac:chgData name="Hooriya Sohail" userId="9f0adf6c144f6599" providerId="LiveId" clId="{A55B681B-5753-473B-83E8-D199B2B8D627}" dt="2025-11-19T19:28:30.379" v="4346" actId="571"/>
          <ac:grpSpMkLst>
            <pc:docMk/>
            <pc:sldMk cId="3466357704" sldId="282"/>
            <ac:grpSpMk id="62" creationId="{EE266346-2D9A-A7FF-BD30-61F55052819C}"/>
          </ac:grpSpMkLst>
        </pc:grpChg>
        <pc:grpChg chg="del">
          <ac:chgData name="Hooriya Sohail" userId="9f0adf6c144f6599" providerId="LiveId" clId="{A55B681B-5753-473B-83E8-D199B2B8D627}" dt="2025-11-19T18:15:45.104" v="2947" actId="478"/>
          <ac:grpSpMkLst>
            <pc:docMk/>
            <pc:sldMk cId="3466357704" sldId="282"/>
            <ac:grpSpMk id="65" creationId="{7DDBE979-64E3-7501-0803-DD132ECB0766}"/>
          </ac:grpSpMkLst>
        </pc:grpChg>
        <pc:grpChg chg="add del mod">
          <ac:chgData name="Hooriya Sohail" userId="9f0adf6c144f6599" providerId="LiveId" clId="{A55B681B-5753-473B-83E8-D199B2B8D627}" dt="2025-11-19T19:31:51.011" v="4371" actId="165"/>
          <ac:grpSpMkLst>
            <pc:docMk/>
            <pc:sldMk cId="3466357704" sldId="282"/>
            <ac:grpSpMk id="72" creationId="{778411F3-CE19-E1F1-2570-7C2D46A22F60}"/>
          </ac:grpSpMkLst>
        </pc:grpChg>
        <pc:grpChg chg="add mod">
          <ac:chgData name="Hooriya Sohail" userId="9f0adf6c144f6599" providerId="LiveId" clId="{A55B681B-5753-473B-83E8-D199B2B8D627}" dt="2025-11-19T19:34:49.821" v="4386"/>
          <ac:grpSpMkLst>
            <pc:docMk/>
            <pc:sldMk cId="3466357704" sldId="282"/>
            <ac:grpSpMk id="76" creationId="{8EB5B331-C2B4-8EBD-F80E-08D6EB8915D1}"/>
          </ac:grpSpMkLst>
        </pc:grpChg>
        <pc:grpChg chg="mod">
          <ac:chgData name="Hooriya Sohail" userId="9f0adf6c144f6599" providerId="LiveId" clId="{A55B681B-5753-473B-83E8-D199B2B8D627}" dt="2025-11-19T19:34:49.821" v="4386"/>
          <ac:grpSpMkLst>
            <pc:docMk/>
            <pc:sldMk cId="3466357704" sldId="282"/>
            <ac:grpSpMk id="77" creationId="{BA928EAD-737E-7FB8-9659-C9CCEE69FA69}"/>
          </ac:grpSpMkLst>
        </pc:grpChg>
        <pc:graphicFrameChg chg="del">
          <ac:chgData name="Hooriya Sohail" userId="9f0adf6c144f6599" providerId="LiveId" clId="{A55B681B-5753-473B-83E8-D199B2B8D627}" dt="2025-11-19T18:15:45.104" v="2947" actId="478"/>
          <ac:graphicFrameMkLst>
            <pc:docMk/>
            <pc:sldMk cId="3466357704" sldId="282"/>
            <ac:graphicFrameMk id="3" creationId="{B8EB92FF-E5E4-4718-BECA-18E03A7EE65D}"/>
          </ac:graphicFrameMkLst>
        </pc:graphicFrameChg>
        <pc:graphicFrameChg chg="del">
          <ac:chgData name="Hooriya Sohail" userId="9f0adf6c144f6599" providerId="LiveId" clId="{A55B681B-5753-473B-83E8-D199B2B8D627}" dt="2025-11-19T18:15:45.104" v="2947" actId="478"/>
          <ac:graphicFrameMkLst>
            <pc:docMk/>
            <pc:sldMk cId="3466357704" sldId="282"/>
            <ac:graphicFrameMk id="4" creationId="{8E9FA6F7-F8A7-A8AC-5A6A-50F8C6064145}"/>
          </ac:graphicFrameMkLst>
        </pc:graphicFrameChg>
        <pc:graphicFrameChg chg="mod ord">
          <ac:chgData name="Hooriya Sohail" userId="9f0adf6c144f6599" providerId="LiveId" clId="{A55B681B-5753-473B-83E8-D199B2B8D627}" dt="2025-11-19T19:31:12.077" v="4364" actId="1076"/>
          <ac:graphicFrameMkLst>
            <pc:docMk/>
            <pc:sldMk cId="3466357704" sldId="282"/>
            <ac:graphicFrameMk id="6" creationId="{0C05E419-D3BF-1E8B-5432-FD2D568AFF72}"/>
          </ac:graphicFrameMkLst>
        </pc:graphicFrameChg>
        <pc:graphicFrameChg chg="mod ord">
          <ac:chgData name="Hooriya Sohail" userId="9f0adf6c144f6599" providerId="LiveId" clId="{A55B681B-5753-473B-83E8-D199B2B8D627}" dt="2025-11-19T19:31:12.077" v="4364" actId="1076"/>
          <ac:graphicFrameMkLst>
            <pc:docMk/>
            <pc:sldMk cId="3466357704" sldId="282"/>
            <ac:graphicFrameMk id="44" creationId="{B7DF9D11-5015-7C50-2627-00BD21B2E8C7}"/>
          </ac:graphicFrameMkLst>
        </pc:graphicFrameChg>
        <pc:graphicFrameChg chg="add del mod">
          <ac:chgData name="Hooriya Sohail" userId="9f0adf6c144f6599" providerId="LiveId" clId="{A55B681B-5753-473B-83E8-D199B2B8D627}" dt="2025-11-19T19:33:18.899" v="4380" actId="21"/>
          <ac:graphicFrameMkLst>
            <pc:docMk/>
            <pc:sldMk cId="3466357704" sldId="282"/>
            <ac:graphicFrameMk id="55" creationId="{363A8D2E-4313-75EE-F7A1-34BAC80A2DB4}"/>
          </ac:graphicFrameMkLst>
        </pc:graphicFrameChg>
        <pc:graphicFrameChg chg="add mod">
          <ac:chgData name="Hooriya Sohail" userId="9f0adf6c144f6599" providerId="LiveId" clId="{A55B681B-5753-473B-83E8-D199B2B8D627}" dt="2025-11-19T19:34:49.821" v="4386"/>
          <ac:graphicFrameMkLst>
            <pc:docMk/>
            <pc:sldMk cId="3466357704" sldId="282"/>
            <ac:graphicFrameMk id="81" creationId="{363A8D2E-4313-75EE-F7A1-34BAC80A2DB4}"/>
          </ac:graphicFrameMkLst>
        </pc:graphicFrameChg>
        <pc:picChg chg="del">
          <ac:chgData name="Hooriya Sohail" userId="9f0adf6c144f6599" providerId="LiveId" clId="{A55B681B-5753-473B-83E8-D199B2B8D627}" dt="2025-11-19T18:15:36.484" v="2946" actId="478"/>
          <ac:picMkLst>
            <pc:docMk/>
            <pc:sldMk cId="3466357704" sldId="282"/>
            <ac:picMk id="5" creationId="{B45336F5-1A16-3B9E-71EA-FC08175D8371}"/>
          </ac:picMkLst>
        </pc:picChg>
        <pc:picChg chg="mod ord">
          <ac:chgData name="Hooriya Sohail" userId="9f0adf6c144f6599" providerId="LiveId" clId="{A55B681B-5753-473B-83E8-D199B2B8D627}" dt="2025-11-19T19:31:12.077" v="4364" actId="1076"/>
          <ac:picMkLst>
            <pc:docMk/>
            <pc:sldMk cId="3466357704" sldId="282"/>
            <ac:picMk id="33" creationId="{54C506B3-5FD1-7DBA-9B69-5E702EDFCBCA}"/>
          </ac:picMkLst>
        </pc:picChg>
        <pc:picChg chg="add mod ord">
          <ac:chgData name="Hooriya Sohail" userId="9f0adf6c144f6599" providerId="LiveId" clId="{A55B681B-5753-473B-83E8-D199B2B8D627}" dt="2025-11-19T18:31:56.693" v="3084" actId="14861"/>
          <ac:picMkLst>
            <pc:docMk/>
            <pc:sldMk cId="3466357704" sldId="282"/>
            <ac:picMk id="43" creationId="{225C747E-D971-5E49-7773-00122F91C2BF}"/>
          </ac:picMkLst>
        </pc:picChg>
        <pc:picChg chg="mod">
          <ac:chgData name="Hooriya Sohail" userId="9f0adf6c144f6599" providerId="LiveId" clId="{A55B681B-5753-473B-83E8-D199B2B8D627}" dt="2025-11-19T19:34:49.821" v="4386"/>
          <ac:picMkLst>
            <pc:docMk/>
            <pc:sldMk cId="3466357704" sldId="282"/>
            <ac:picMk id="80" creationId="{225C747E-D971-5E49-7773-00122F91C2BF}"/>
          </ac:picMkLst>
        </pc:picChg>
        <pc:cxnChg chg="mod ord">
          <ac:chgData name="Hooriya Sohail" userId="9f0adf6c144f6599" providerId="LiveId" clId="{A55B681B-5753-473B-83E8-D199B2B8D627}" dt="2025-11-19T19:31:12.077" v="4364" actId="1076"/>
          <ac:cxnSpMkLst>
            <pc:docMk/>
            <pc:sldMk cId="3466357704" sldId="282"/>
            <ac:cxnSpMk id="23" creationId="{2C64511E-9C33-F7BA-4A15-2320EBB353BE}"/>
          </ac:cxnSpMkLst>
        </pc:cxnChg>
        <pc:cxnChg chg="mod topLvl">
          <ac:chgData name="Hooriya Sohail" userId="9f0adf6c144f6599" providerId="LiveId" clId="{A55B681B-5753-473B-83E8-D199B2B8D627}" dt="2025-11-19T19:31:40.572" v="4370" actId="1076"/>
          <ac:cxnSpMkLst>
            <pc:docMk/>
            <pc:sldMk cId="3466357704" sldId="282"/>
            <ac:cxnSpMk id="40" creationId="{72A8679E-48D6-0045-4BC5-0B05F0C7A939}"/>
          </ac:cxnSpMkLst>
        </pc:cxnChg>
        <pc:cxnChg chg="add mod ord topLvl">
          <ac:chgData name="Hooriya Sohail" userId="9f0adf6c144f6599" providerId="LiveId" clId="{A55B681B-5753-473B-83E8-D199B2B8D627}" dt="2025-11-19T19:28:48.070" v="4348" actId="1076"/>
          <ac:cxnSpMkLst>
            <pc:docMk/>
            <pc:sldMk cId="3466357704" sldId="282"/>
            <ac:cxnSpMk id="57" creationId="{C3FCC428-B031-45E0-B07A-5C6D262EE8C1}"/>
          </ac:cxnSpMkLst>
        </pc:cxnChg>
        <pc:cxnChg chg="mod">
          <ac:chgData name="Hooriya Sohail" userId="9f0adf6c144f6599" providerId="LiveId" clId="{A55B681B-5753-473B-83E8-D199B2B8D627}" dt="2025-11-19T19:28:30.379" v="4346" actId="571"/>
          <ac:cxnSpMkLst>
            <pc:docMk/>
            <pc:sldMk cId="3466357704" sldId="282"/>
            <ac:cxnSpMk id="64" creationId="{B0E2B14E-E676-180F-3CDB-1E004F295F9B}"/>
          </ac:cxnSpMkLst>
        </pc:cxnChg>
        <pc:cxnChg chg="mod">
          <ac:chgData name="Hooriya Sohail" userId="9f0adf6c144f6599" providerId="LiveId" clId="{A55B681B-5753-473B-83E8-D199B2B8D627}" dt="2025-11-19T19:28:30.379" v="4346" actId="571"/>
          <ac:cxnSpMkLst>
            <pc:docMk/>
            <pc:sldMk cId="3466357704" sldId="282"/>
            <ac:cxnSpMk id="66" creationId="{85DF9505-DFAD-44A4-6E44-622481D792FF}"/>
          </ac:cxnSpMkLst>
        </pc:cxnChg>
      </pc:sldChg>
      <pc:sldChg chg="addSp delSp modSp add del mod">
        <pc:chgData name="Hooriya Sohail" userId="9f0adf6c144f6599" providerId="LiveId" clId="{A55B681B-5753-473B-83E8-D199B2B8D627}" dt="2025-11-20T03:30:25.277" v="4604" actId="2696"/>
        <pc:sldMkLst>
          <pc:docMk/>
          <pc:sldMk cId="3358461122" sldId="283"/>
        </pc:sldMkLst>
        <pc:spChg chg="add mod">
          <ac:chgData name="Hooriya Sohail" userId="9f0adf6c144f6599" providerId="LiveId" clId="{A55B681B-5753-473B-83E8-D199B2B8D627}" dt="2025-11-19T18:47:46.325" v="3445" actId="1076"/>
          <ac:spMkLst>
            <pc:docMk/>
            <pc:sldMk cId="3358461122" sldId="283"/>
            <ac:spMk id="4" creationId="{5AD53EC5-F033-935B-2804-8BC5ECC0C043}"/>
          </ac:spMkLst>
        </pc:spChg>
        <pc:spChg chg="add del">
          <ac:chgData name="Hooriya Sohail" userId="9f0adf6c144f6599" providerId="LiveId" clId="{A55B681B-5753-473B-83E8-D199B2B8D627}" dt="2025-11-19T18:52:51.504" v="3458" actId="478"/>
          <ac:spMkLst>
            <pc:docMk/>
            <pc:sldMk cId="3358461122" sldId="283"/>
            <ac:spMk id="5" creationId="{C0A3A503-66E8-4B01-0884-C2FE0663427C}"/>
          </ac:spMkLst>
        </pc:spChg>
        <pc:spChg chg="add del mod">
          <ac:chgData name="Hooriya Sohail" userId="9f0adf6c144f6599" providerId="LiveId" clId="{A55B681B-5753-473B-83E8-D199B2B8D627}" dt="2025-11-19T18:57:27.869" v="3490" actId="478"/>
          <ac:spMkLst>
            <pc:docMk/>
            <pc:sldMk cId="3358461122" sldId="283"/>
            <ac:spMk id="7" creationId="{0E1A88EC-96B8-4615-FEA8-B2DEAF9586A3}"/>
          </ac:spMkLst>
        </pc:spChg>
        <pc:spChg chg="mod">
          <ac:chgData name="Hooriya Sohail" userId="9f0adf6c144f6599" providerId="LiveId" clId="{A55B681B-5753-473B-83E8-D199B2B8D627}" dt="2025-11-19T18:34:30.525" v="3191" actId="1076"/>
          <ac:spMkLst>
            <pc:docMk/>
            <pc:sldMk cId="3358461122" sldId="283"/>
            <ac:spMk id="8" creationId="{6459025D-3943-1412-F6AC-740E326FAE7D}"/>
          </ac:spMkLst>
        </pc:spChg>
        <pc:spChg chg="mod">
          <ac:chgData name="Hooriya Sohail" userId="9f0adf6c144f6599" providerId="LiveId" clId="{A55B681B-5753-473B-83E8-D199B2B8D627}" dt="2025-11-19T18:34:35.911" v="3192" actId="1076"/>
          <ac:spMkLst>
            <pc:docMk/>
            <pc:sldMk cId="3358461122" sldId="283"/>
            <ac:spMk id="9" creationId="{186D924F-CA0D-D5D9-C563-BEFFA3BED910}"/>
          </ac:spMkLst>
        </pc:spChg>
        <pc:spChg chg="add del mod">
          <ac:chgData name="Hooriya Sohail" userId="9f0adf6c144f6599" providerId="LiveId" clId="{A55B681B-5753-473B-83E8-D199B2B8D627}" dt="2025-11-20T03:30:21.797" v="4603" actId="21"/>
          <ac:spMkLst>
            <pc:docMk/>
            <pc:sldMk cId="3358461122" sldId="283"/>
            <ac:spMk id="10" creationId="{026C5504-C047-573A-8DA8-863B2A438249}"/>
          </ac:spMkLst>
        </pc:spChg>
        <pc:spChg chg="mod">
          <ac:chgData name="Hooriya Sohail" userId="9f0adf6c144f6599" providerId="LiveId" clId="{A55B681B-5753-473B-83E8-D199B2B8D627}" dt="2025-11-19T18:34:41.144" v="3193" actId="1076"/>
          <ac:spMkLst>
            <pc:docMk/>
            <pc:sldMk cId="3358461122" sldId="283"/>
            <ac:spMk id="13" creationId="{6DBD380A-AC7C-C210-9EDA-9D41CB4A82F2}"/>
          </ac:spMkLst>
        </pc:spChg>
        <pc:spChg chg="mod">
          <ac:chgData name="Hooriya Sohail" userId="9f0adf6c144f6599" providerId="LiveId" clId="{A55B681B-5753-473B-83E8-D199B2B8D627}" dt="2025-11-19T18:59:10.669" v="3511"/>
          <ac:spMkLst>
            <pc:docMk/>
            <pc:sldMk cId="3358461122" sldId="283"/>
            <ac:spMk id="14" creationId="{42F9CEEF-5D2D-4B7D-62F5-8C6487AA1C27}"/>
          </ac:spMkLst>
        </pc:spChg>
        <pc:spChg chg="mod">
          <ac:chgData name="Hooriya Sohail" userId="9f0adf6c144f6599" providerId="LiveId" clId="{A55B681B-5753-473B-83E8-D199B2B8D627}" dt="2025-11-19T18:59:10.669" v="3511"/>
          <ac:spMkLst>
            <pc:docMk/>
            <pc:sldMk cId="3358461122" sldId="283"/>
            <ac:spMk id="15" creationId="{056613C9-792C-8906-2318-50A7D4E7182B}"/>
          </ac:spMkLst>
        </pc:spChg>
        <pc:spChg chg="add mod">
          <ac:chgData name="Hooriya Sohail" userId="9f0adf6c144f6599" providerId="LiveId" clId="{A55B681B-5753-473B-83E8-D199B2B8D627}" dt="2025-11-19T18:59:10.669" v="3511"/>
          <ac:spMkLst>
            <pc:docMk/>
            <pc:sldMk cId="3358461122" sldId="283"/>
            <ac:spMk id="20" creationId="{85790D8F-79FD-294D-0352-3EE7BB75ED99}"/>
          </ac:spMkLst>
        </pc:spChg>
        <pc:spChg chg="add mod">
          <ac:chgData name="Hooriya Sohail" userId="9f0adf6c144f6599" providerId="LiveId" clId="{A55B681B-5753-473B-83E8-D199B2B8D627}" dt="2025-11-19T19:03:04.541" v="3574" actId="20577"/>
          <ac:spMkLst>
            <pc:docMk/>
            <pc:sldMk cId="3358461122" sldId="283"/>
            <ac:spMk id="26" creationId="{FA84D09D-1FF0-EBC2-BEE3-DAEBE4503443}"/>
          </ac:spMkLst>
        </pc:spChg>
        <pc:spChg chg="mod">
          <ac:chgData name="Hooriya Sohail" userId="9f0adf6c144f6599" providerId="LiveId" clId="{A55B681B-5753-473B-83E8-D199B2B8D627}" dt="2025-11-19T18:34:18.790" v="3190" actId="14861"/>
          <ac:spMkLst>
            <pc:docMk/>
            <pc:sldMk cId="3358461122" sldId="283"/>
            <ac:spMk id="50" creationId="{0845EF78-D754-B911-3037-167AA83455F8}"/>
          </ac:spMkLst>
        </pc:spChg>
        <pc:grpChg chg="add mod">
          <ac:chgData name="Hooriya Sohail" userId="9f0adf6c144f6599" providerId="LiveId" clId="{A55B681B-5753-473B-83E8-D199B2B8D627}" dt="2025-11-19T18:59:10.669" v="3511"/>
          <ac:grpSpMkLst>
            <pc:docMk/>
            <pc:sldMk cId="3358461122" sldId="283"/>
            <ac:grpSpMk id="11" creationId="{63695FC6-4FC6-F2C0-A5DD-6F20B3688E81}"/>
          </ac:grpSpMkLst>
        </pc:grpChg>
        <pc:grpChg chg="mod">
          <ac:chgData name="Hooriya Sohail" userId="9f0adf6c144f6599" providerId="LiveId" clId="{A55B681B-5753-473B-83E8-D199B2B8D627}" dt="2025-11-19T18:59:10.669" v="3511"/>
          <ac:grpSpMkLst>
            <pc:docMk/>
            <pc:sldMk cId="3358461122" sldId="283"/>
            <ac:grpSpMk id="12" creationId="{47CC2F93-9B99-8BAE-A10F-A748A8BFD408}"/>
          </ac:grpSpMkLst>
        </pc:grpChg>
        <pc:grpChg chg="add del mod">
          <ac:chgData name="Hooriya Sohail" userId="9f0adf6c144f6599" providerId="LiveId" clId="{A55B681B-5753-473B-83E8-D199B2B8D627}" dt="2025-11-20T03:30:21.797" v="4603" actId="21"/>
          <ac:grpSpMkLst>
            <pc:docMk/>
            <pc:sldMk cId="3358461122" sldId="283"/>
            <ac:grpSpMk id="27" creationId="{A582A894-C952-D5D6-ABF2-6D4025D8444C}"/>
          </ac:grpSpMkLst>
        </pc:grpChg>
        <pc:grpChg chg="mod">
          <ac:chgData name="Hooriya Sohail" userId="9f0adf6c144f6599" providerId="LiveId" clId="{A55B681B-5753-473B-83E8-D199B2B8D627}" dt="2025-11-19T18:48:05.459" v="3456" actId="1076"/>
          <ac:grpSpMkLst>
            <pc:docMk/>
            <pc:sldMk cId="3358461122" sldId="283"/>
            <ac:grpSpMk id="51" creationId="{1F348C00-6D63-4B4D-5375-313B98C9F6B2}"/>
          </ac:grpSpMkLst>
        </pc:grpChg>
        <pc:graphicFrameChg chg="add mod">
          <ac:chgData name="Hooriya Sohail" userId="9f0adf6c144f6599" providerId="LiveId" clId="{A55B681B-5753-473B-83E8-D199B2B8D627}" dt="2025-11-19T18:47:54.515" v="3449"/>
          <ac:graphicFrameMkLst>
            <pc:docMk/>
            <pc:sldMk cId="3358461122" sldId="283"/>
            <ac:graphicFrameMk id="2" creationId="{EC6BC860-E796-DCB6-F255-A1B3B88F22BC}"/>
          </ac:graphicFrameMkLst>
        </pc:graphicFrameChg>
        <pc:picChg chg="mod">
          <ac:chgData name="Hooriya Sohail" userId="9f0adf6c144f6599" providerId="LiveId" clId="{A55B681B-5753-473B-83E8-D199B2B8D627}" dt="2025-11-19T18:59:10.669" v="3511"/>
          <ac:picMkLst>
            <pc:docMk/>
            <pc:sldMk cId="3358461122" sldId="283"/>
            <ac:picMk id="16" creationId="{BAC07C58-AB3F-44B7-49EA-3557BD42C012}"/>
          </ac:picMkLst>
        </pc:picChg>
        <pc:cxnChg chg="add mod">
          <ac:chgData name="Hooriya Sohail" userId="9f0adf6c144f6599" providerId="LiveId" clId="{A55B681B-5753-473B-83E8-D199B2B8D627}" dt="2025-11-19T18:47:46.325" v="3445" actId="1076"/>
          <ac:cxnSpMkLst>
            <pc:docMk/>
            <pc:sldMk cId="3358461122" sldId="283"/>
            <ac:cxnSpMk id="3" creationId="{5EC48A06-155F-EF94-C74D-C03FFF533342}"/>
          </ac:cxnSpMkLst>
        </pc:cxnChg>
        <pc:cxnChg chg="add mod">
          <ac:chgData name="Hooriya Sohail" userId="9f0adf6c144f6599" providerId="LiveId" clId="{A55B681B-5753-473B-83E8-D199B2B8D627}" dt="2025-11-19T18:59:10.669" v="3511"/>
          <ac:cxnSpMkLst>
            <pc:docMk/>
            <pc:sldMk cId="3358461122" sldId="283"/>
            <ac:cxnSpMk id="17" creationId="{758609D4-EF83-AAB0-FD03-A97766AB0DBF}"/>
          </ac:cxnSpMkLst>
        </pc:cxnChg>
        <pc:cxnChg chg="add mod">
          <ac:chgData name="Hooriya Sohail" userId="9f0adf6c144f6599" providerId="LiveId" clId="{A55B681B-5753-473B-83E8-D199B2B8D627}" dt="2025-11-19T19:03:17.557" v="3575" actId="14100"/>
          <ac:cxnSpMkLst>
            <pc:docMk/>
            <pc:sldMk cId="3358461122" sldId="283"/>
            <ac:cxnSpMk id="22" creationId="{C69F566C-F1E2-6771-0508-3175D84EAD56}"/>
          </ac:cxnSpMkLst>
        </pc:cxnChg>
      </pc:sldChg>
      <pc:sldChg chg="addSp delSp modSp add mod">
        <pc:chgData name="Hooriya Sohail" userId="9f0adf6c144f6599" providerId="LiveId" clId="{A55B681B-5753-473B-83E8-D199B2B8D627}" dt="2025-11-20T03:31:16.123" v="4610" actId="1076"/>
        <pc:sldMkLst>
          <pc:docMk/>
          <pc:sldMk cId="86609287" sldId="284"/>
        </pc:sldMkLst>
        <pc:spChg chg="add mod">
          <ac:chgData name="Hooriya Sohail" userId="9f0adf6c144f6599" providerId="LiveId" clId="{A55B681B-5753-473B-83E8-D199B2B8D627}" dt="2025-11-20T03:31:16.123" v="4610" actId="1076"/>
          <ac:spMkLst>
            <pc:docMk/>
            <pc:sldMk cId="86609287" sldId="284"/>
            <ac:spMk id="5" creationId="{3A129F56-8CD7-ECA7-D6C2-2970928861A2}"/>
          </ac:spMkLst>
        </pc:spChg>
        <pc:spChg chg="add mod">
          <ac:chgData name="Hooriya Sohail" userId="9f0adf6c144f6599" providerId="LiveId" clId="{A55B681B-5753-473B-83E8-D199B2B8D627}" dt="2025-11-20T03:31:16.123" v="4610" actId="1076"/>
          <ac:spMkLst>
            <pc:docMk/>
            <pc:sldMk cId="86609287" sldId="284"/>
            <ac:spMk id="7" creationId="{548E6D43-248A-56D4-4A3E-1DBD6D36D31F}"/>
          </ac:spMkLst>
        </pc:spChg>
        <pc:spChg chg="del mod">
          <ac:chgData name="Hooriya Sohail" userId="9f0adf6c144f6599" providerId="LiveId" clId="{A55B681B-5753-473B-83E8-D199B2B8D627}" dt="2025-11-19T18:57:20.510" v="3489" actId="478"/>
          <ac:spMkLst>
            <pc:docMk/>
            <pc:sldMk cId="86609287" sldId="284"/>
            <ac:spMk id="7" creationId="{EAD5FE35-5F89-5E42-9347-A454077DFC56}"/>
          </ac:spMkLst>
        </pc:spChg>
        <pc:spChg chg="mod">
          <ac:chgData name="Hooriya Sohail" userId="9f0adf6c144f6599" providerId="LiveId" clId="{A55B681B-5753-473B-83E8-D199B2B8D627}" dt="2025-11-19T18:54:49.308" v="3466" actId="1076"/>
          <ac:spMkLst>
            <pc:docMk/>
            <pc:sldMk cId="86609287" sldId="284"/>
            <ac:spMk id="8" creationId="{96C9CB84-51A8-2042-E345-46196458C6B9}"/>
          </ac:spMkLst>
        </pc:spChg>
        <pc:spChg chg="del mod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9" creationId="{EFD68A50-C719-BA7B-5937-8BCBEA2713A8}"/>
          </ac:spMkLst>
        </pc:spChg>
        <pc:spChg chg="add mod">
          <ac:chgData name="Hooriya Sohail" userId="9f0adf6c144f6599" providerId="LiveId" clId="{A55B681B-5753-473B-83E8-D199B2B8D627}" dt="2025-11-20T03:31:16.123" v="4610" actId="1076"/>
          <ac:spMkLst>
            <pc:docMk/>
            <pc:sldMk cId="86609287" sldId="284"/>
            <ac:spMk id="10" creationId="{9156E78E-5F16-3E2F-120A-1AC6469C7BF1}"/>
          </ac:spMkLst>
        </pc:spChg>
        <pc:spChg chg="add mod">
          <ac:chgData name="Hooriya Sohail" userId="9f0adf6c144f6599" providerId="LiveId" clId="{A55B681B-5753-473B-83E8-D199B2B8D627}" dt="2025-11-19T19:00:49.127" v="3520" actId="14100"/>
          <ac:spMkLst>
            <pc:docMk/>
            <pc:sldMk cId="86609287" sldId="284"/>
            <ac:spMk id="11" creationId="{9FDDC12E-659E-E942-F552-E5DA7838904F}"/>
          </ac:spMkLst>
        </pc:spChg>
        <pc:spChg chg="mod">
          <ac:chgData name="Hooriya Sohail" userId="9f0adf6c144f6599" providerId="LiveId" clId="{A55B681B-5753-473B-83E8-D199B2B8D627}" dt="2025-11-19T18:54:49.308" v="3466" actId="1076"/>
          <ac:spMkLst>
            <pc:docMk/>
            <pc:sldMk cId="86609287" sldId="284"/>
            <ac:spMk id="13" creationId="{CA7FE746-6CC1-23C3-12E7-396B77BC631A}"/>
          </ac:spMkLst>
        </pc:spChg>
        <pc:spChg chg="mod">
          <ac:chgData name="Hooriya Sohail" userId="9f0adf6c144f6599" providerId="LiveId" clId="{A55B681B-5753-473B-83E8-D199B2B8D627}" dt="2025-11-20T03:31:12.677" v="4609"/>
          <ac:spMkLst>
            <pc:docMk/>
            <pc:sldMk cId="86609287" sldId="284"/>
            <ac:spMk id="14" creationId="{9D3F040F-4476-1BF2-F220-F8F308006F05}"/>
          </ac:spMkLst>
        </pc:spChg>
        <pc:spChg chg="del mod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18" creationId="{45343BD3-9BA9-FF16-9E3C-BEB4CEADA7B7}"/>
          </ac:spMkLst>
        </pc:spChg>
        <pc:spChg chg="mod">
          <ac:chgData name="Hooriya Sohail" userId="9f0adf6c144f6599" providerId="LiveId" clId="{A55B681B-5753-473B-83E8-D199B2B8D627}" dt="2025-11-19T18:54:49.308" v="3466" actId="1076"/>
          <ac:spMkLst>
            <pc:docMk/>
            <pc:sldMk cId="86609287" sldId="284"/>
            <ac:spMk id="19" creationId="{8CD0D57E-6C8A-FE3E-00B0-5F2FFE834011}"/>
          </ac:spMkLst>
        </pc:spChg>
        <pc:spChg chg="mod">
          <ac:chgData name="Hooriya Sohail" userId="9f0adf6c144f6599" providerId="LiveId" clId="{A55B681B-5753-473B-83E8-D199B2B8D627}" dt="2025-11-19T19:03:32.076" v="3628" actId="20577"/>
          <ac:spMkLst>
            <pc:docMk/>
            <pc:sldMk cId="86609287" sldId="284"/>
            <ac:spMk id="22" creationId="{014BE8E3-B219-CDAC-0A77-9644A4CB3B7E}"/>
          </ac:spMkLst>
        </pc:spChg>
        <pc:spChg chg="del mod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24" creationId="{D1288CCE-468C-ACF8-D0B1-D6C15FF32E80}"/>
          </ac:spMkLst>
        </pc:spChg>
        <pc:spChg chg="del mod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25" creationId="{E2C43C10-1801-F52B-FE14-48F881B4FAA4}"/>
          </ac:spMkLst>
        </pc:spChg>
        <pc:spChg chg="add mod">
          <ac:chgData name="Hooriya Sohail" userId="9f0adf6c144f6599" providerId="LiveId" clId="{A55B681B-5753-473B-83E8-D199B2B8D627}" dt="2025-11-19T19:15:13.778" v="4166" actId="164"/>
          <ac:spMkLst>
            <pc:docMk/>
            <pc:sldMk cId="86609287" sldId="284"/>
            <ac:spMk id="27" creationId="{B419C2D6-C8D7-4B36-F682-A1A37BE0223C}"/>
          </ac:spMkLst>
        </pc:spChg>
        <pc:spChg chg="add mod">
          <ac:chgData name="Hooriya Sohail" userId="9f0adf6c144f6599" providerId="LiveId" clId="{A55B681B-5753-473B-83E8-D199B2B8D627}" dt="2025-11-19T19:15:13.778" v="4166" actId="164"/>
          <ac:spMkLst>
            <pc:docMk/>
            <pc:sldMk cId="86609287" sldId="284"/>
            <ac:spMk id="28" creationId="{07A60564-6D68-35EA-8CE2-64473F410F75}"/>
          </ac:spMkLst>
        </pc:spChg>
        <pc:spChg chg="del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29" creationId="{F35FEACE-EBEB-A2BC-B3BC-BB9A907614E3}"/>
          </ac:spMkLst>
        </pc:spChg>
        <pc:spChg chg="mod">
          <ac:chgData name="Hooriya Sohail" userId="9f0adf6c144f6599" providerId="LiveId" clId="{A55B681B-5753-473B-83E8-D199B2B8D627}" dt="2025-11-20T03:31:12.677" v="4609"/>
          <ac:spMkLst>
            <pc:docMk/>
            <pc:sldMk cId="86609287" sldId="284"/>
            <ac:spMk id="31" creationId="{9884F75D-7E13-28C8-6C8C-BAAC263C942A}"/>
          </ac:spMkLst>
        </pc:spChg>
        <pc:spChg chg="del mod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35" creationId="{743E6BE3-C0AE-B3ED-BEB6-D621146F7F23}"/>
          </ac:spMkLst>
        </pc:spChg>
        <pc:spChg chg="add mod">
          <ac:chgData name="Hooriya Sohail" userId="9f0adf6c144f6599" providerId="LiveId" clId="{A55B681B-5753-473B-83E8-D199B2B8D627}" dt="2025-11-20T03:31:16.123" v="4610" actId="1076"/>
          <ac:spMkLst>
            <pc:docMk/>
            <pc:sldMk cId="86609287" sldId="284"/>
            <ac:spMk id="37" creationId="{9020FE31-BCB8-A80A-13B3-DD18E8CBDD4D}"/>
          </ac:spMkLst>
        </pc:spChg>
        <pc:spChg chg="add mod">
          <ac:chgData name="Hooriya Sohail" userId="9f0adf6c144f6599" providerId="LiveId" clId="{A55B681B-5753-473B-83E8-D199B2B8D627}" dt="2025-11-19T19:13:30.819" v="4096" actId="207"/>
          <ac:spMkLst>
            <pc:docMk/>
            <pc:sldMk cId="86609287" sldId="284"/>
            <ac:spMk id="38" creationId="{2E203C85-B2DB-670A-9375-241A5D2ED10E}"/>
          </ac:spMkLst>
        </pc:spChg>
        <pc:spChg chg="del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42" creationId="{E4990FC4-5003-053A-0E03-03DC990C1CA9}"/>
          </ac:spMkLst>
        </pc:spChg>
        <pc:spChg chg="del mod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45" creationId="{3FEF2F3C-A334-78E9-C297-DAA1A5174379}"/>
          </ac:spMkLst>
        </pc:spChg>
        <pc:spChg chg="del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46" creationId="{D6B0A7F9-10B1-C26C-4EC9-BD82DEC46041}"/>
          </ac:spMkLst>
        </pc:spChg>
        <pc:spChg chg="del mod">
          <ac:chgData name="Hooriya Sohail" userId="9f0adf6c144f6599" providerId="LiveId" clId="{A55B681B-5753-473B-83E8-D199B2B8D627}" dt="2025-11-20T03:31:11.659" v="4608" actId="478"/>
          <ac:spMkLst>
            <pc:docMk/>
            <pc:sldMk cId="86609287" sldId="284"/>
            <ac:spMk id="47" creationId="{858ADEB7-7F37-EBC3-61EC-0D073C193EA7}"/>
          </ac:spMkLst>
        </pc:spChg>
        <pc:spChg chg="mod">
          <ac:chgData name="Hooriya Sohail" userId="9f0adf6c144f6599" providerId="LiveId" clId="{A55B681B-5753-473B-83E8-D199B2B8D627}" dt="2025-11-19T19:14:00.638" v="4119" actId="20577"/>
          <ac:spMkLst>
            <pc:docMk/>
            <pc:sldMk cId="86609287" sldId="284"/>
            <ac:spMk id="54" creationId="{C07E1E3E-827A-452F-147B-5E291CD9F0F7}"/>
          </ac:spMkLst>
        </pc:spChg>
        <pc:spChg chg="mod">
          <ac:chgData name="Hooriya Sohail" userId="9f0adf6c144f6599" providerId="LiveId" clId="{A55B681B-5753-473B-83E8-D199B2B8D627}" dt="2025-11-19T19:14:43.009" v="4159" actId="20577"/>
          <ac:spMkLst>
            <pc:docMk/>
            <pc:sldMk cId="86609287" sldId="284"/>
            <ac:spMk id="57" creationId="{AF74450F-E71F-D8DD-EE61-3E8C127FCB3A}"/>
          </ac:spMkLst>
        </pc:spChg>
        <pc:spChg chg="mod">
          <ac:chgData name="Hooriya Sohail" userId="9f0adf6c144f6599" providerId="LiveId" clId="{A55B681B-5753-473B-83E8-D199B2B8D627}" dt="2025-11-20T03:31:16.123" v="4610" actId="1076"/>
          <ac:spMkLst>
            <pc:docMk/>
            <pc:sldMk cId="86609287" sldId="284"/>
            <ac:spMk id="58" creationId="{5CAEB0A9-60AD-75C6-9C40-3C006F1EDEED}"/>
          </ac:spMkLst>
        </pc:spChg>
        <pc:spChg chg="add mod">
          <ac:chgData name="Hooriya Sohail" userId="9f0adf6c144f6599" providerId="LiveId" clId="{A55B681B-5753-473B-83E8-D199B2B8D627}" dt="2025-11-19T19:15:05.458" v="4165"/>
          <ac:spMkLst>
            <pc:docMk/>
            <pc:sldMk cId="86609287" sldId="284"/>
            <ac:spMk id="58" creationId="{74FF6D0B-2FD0-C1EB-B1F9-9C69F2B19C3A}"/>
          </ac:spMkLst>
        </pc:spChg>
        <pc:spChg chg="mod">
          <ac:chgData name="Hooriya Sohail" userId="9f0adf6c144f6599" providerId="LiveId" clId="{A55B681B-5753-473B-83E8-D199B2B8D627}" dt="2025-11-19T19:19:42.406" v="4308" actId="1076"/>
          <ac:spMkLst>
            <pc:docMk/>
            <pc:sldMk cId="86609287" sldId="284"/>
            <ac:spMk id="61" creationId="{E3BD7180-FEF8-872C-DA9E-E40684A8E9FD}"/>
          </ac:spMkLst>
        </pc:spChg>
        <pc:spChg chg="mod">
          <ac:chgData name="Hooriya Sohail" userId="9f0adf6c144f6599" providerId="LiveId" clId="{A55B681B-5753-473B-83E8-D199B2B8D627}" dt="2025-11-19T19:15:27.105" v="4187" actId="20577"/>
          <ac:spMkLst>
            <pc:docMk/>
            <pc:sldMk cId="86609287" sldId="284"/>
            <ac:spMk id="62" creationId="{370639EC-1CB0-5A9E-EBC6-5BD50D1C3DE1}"/>
          </ac:spMkLst>
        </pc:spChg>
        <pc:spChg chg="mod">
          <ac:chgData name="Hooriya Sohail" userId="9f0adf6c144f6599" providerId="LiveId" clId="{A55B681B-5753-473B-83E8-D199B2B8D627}" dt="2025-11-19T19:20:06.421" v="4310" actId="465"/>
          <ac:spMkLst>
            <pc:docMk/>
            <pc:sldMk cId="86609287" sldId="284"/>
            <ac:spMk id="67" creationId="{27366E7C-783E-FA71-34B9-9865D07DD5F4}"/>
          </ac:spMkLst>
        </pc:spChg>
        <pc:spChg chg="mod">
          <ac:chgData name="Hooriya Sohail" userId="9f0adf6c144f6599" providerId="LiveId" clId="{A55B681B-5753-473B-83E8-D199B2B8D627}" dt="2025-11-19T19:20:06.421" v="4310" actId="465"/>
          <ac:spMkLst>
            <pc:docMk/>
            <pc:sldMk cId="86609287" sldId="284"/>
            <ac:spMk id="69" creationId="{94BB7167-A02A-8BA0-2B5A-4A264533C7F5}"/>
          </ac:spMkLst>
        </pc:spChg>
        <pc:spChg chg="mod">
          <ac:chgData name="Hooriya Sohail" userId="9f0adf6c144f6599" providerId="LiveId" clId="{A55B681B-5753-473B-83E8-D199B2B8D627}" dt="2025-11-19T19:19:14.956" v="4303" actId="2711"/>
          <ac:spMkLst>
            <pc:docMk/>
            <pc:sldMk cId="86609287" sldId="284"/>
            <ac:spMk id="71" creationId="{2DF4ABB5-97B4-48B8-794D-1BEC396C4381}"/>
          </ac:spMkLst>
        </pc:spChg>
        <pc:spChg chg="add mod">
          <ac:chgData name="Hooriya Sohail" userId="9f0adf6c144f6599" providerId="LiveId" clId="{A55B681B-5753-473B-83E8-D199B2B8D627}" dt="2025-11-20T03:31:16.123" v="4610" actId="1076"/>
          <ac:spMkLst>
            <pc:docMk/>
            <pc:sldMk cId="86609287" sldId="284"/>
            <ac:spMk id="72" creationId="{F0983D3F-CCD3-1A5C-E01F-714447BD0FDD}"/>
          </ac:spMkLst>
        </pc:spChg>
        <pc:spChg chg="mod">
          <ac:chgData name="Hooriya Sohail" userId="9f0adf6c144f6599" providerId="LiveId" clId="{A55B681B-5753-473B-83E8-D199B2B8D627}" dt="2025-11-20T03:31:12.677" v="4609"/>
          <ac:spMkLst>
            <pc:docMk/>
            <pc:sldMk cId="86609287" sldId="284"/>
            <ac:spMk id="75" creationId="{CE99D304-E197-F184-E6DA-203F6BFCB3A4}"/>
          </ac:spMkLst>
        </pc:spChg>
        <pc:spChg chg="mod">
          <ac:chgData name="Hooriya Sohail" userId="9f0adf6c144f6599" providerId="LiveId" clId="{A55B681B-5753-473B-83E8-D199B2B8D627}" dt="2025-11-20T03:31:12.677" v="4609"/>
          <ac:spMkLst>
            <pc:docMk/>
            <pc:sldMk cId="86609287" sldId="284"/>
            <ac:spMk id="76" creationId="{87B25CE4-4B1D-478D-DF73-2759900791D1}"/>
          </ac:spMkLst>
        </pc:spChg>
        <pc:spChg chg="add mod">
          <ac:chgData name="Hooriya Sohail" userId="9f0adf6c144f6599" providerId="LiveId" clId="{A55B681B-5753-473B-83E8-D199B2B8D627}" dt="2025-11-20T03:31:16.123" v="4610" actId="1076"/>
          <ac:spMkLst>
            <pc:docMk/>
            <pc:sldMk cId="86609287" sldId="284"/>
            <ac:spMk id="80" creationId="{84DA7031-7134-99BE-88D6-F8A6750D886F}"/>
          </ac:spMkLst>
        </pc:spChg>
        <pc:grpChg chg="mod">
          <ac:chgData name="Hooriya Sohail" userId="9f0adf6c144f6599" providerId="LiveId" clId="{A55B681B-5753-473B-83E8-D199B2B8D627}" dt="2025-11-20T03:31:16.123" v="4610" actId="1076"/>
          <ac:grpSpMkLst>
            <pc:docMk/>
            <pc:sldMk cId="86609287" sldId="284"/>
            <ac:grpSpMk id="12" creationId="{090BBC89-B304-63F6-394D-87A093CCC283}"/>
          </ac:grpSpMkLst>
        </pc:grpChg>
        <pc:grpChg chg="add mod">
          <ac:chgData name="Hooriya Sohail" userId="9f0adf6c144f6599" providerId="LiveId" clId="{A55B681B-5753-473B-83E8-D199B2B8D627}" dt="2025-11-19T19:01:19.605" v="3523" actId="1076"/>
          <ac:grpSpMkLst>
            <pc:docMk/>
            <pc:sldMk cId="86609287" sldId="284"/>
            <ac:grpSpMk id="17" creationId="{7303C180-CBEC-AA35-C127-7F01C08A9E31}"/>
          </ac:grpSpMkLst>
        </pc:grpChg>
        <pc:grpChg chg="add mod">
          <ac:chgData name="Hooriya Sohail" userId="9f0adf6c144f6599" providerId="LiveId" clId="{A55B681B-5753-473B-83E8-D199B2B8D627}" dt="2025-11-19T19:15:13.778" v="4166" actId="164"/>
          <ac:grpSpMkLst>
            <pc:docMk/>
            <pc:sldMk cId="86609287" sldId="284"/>
            <ac:grpSpMk id="41" creationId="{1BA4D3B0-17E5-6674-9518-D169C015CC4D}"/>
          </ac:grpSpMkLst>
        </pc:grpChg>
        <pc:grpChg chg="del">
          <ac:chgData name="Hooriya Sohail" userId="9f0adf6c144f6599" providerId="LiveId" clId="{A55B681B-5753-473B-83E8-D199B2B8D627}" dt="2025-11-20T03:30:57.378" v="4607" actId="478"/>
          <ac:grpSpMkLst>
            <pc:docMk/>
            <pc:sldMk cId="86609287" sldId="284"/>
            <ac:grpSpMk id="51" creationId="{04E9DDC8-A8C1-CA17-6A2B-3C58CF7ABD4A}"/>
          </ac:grpSpMkLst>
        </pc:grpChg>
        <pc:grpChg chg="add mod">
          <ac:chgData name="Hooriya Sohail" userId="9f0adf6c144f6599" providerId="LiveId" clId="{A55B681B-5753-473B-83E8-D199B2B8D627}" dt="2025-11-19T19:15:13.778" v="4166" actId="164"/>
          <ac:grpSpMkLst>
            <pc:docMk/>
            <pc:sldMk cId="86609287" sldId="284"/>
            <ac:grpSpMk id="52" creationId="{1B7E3FFC-3A3F-81C9-DAF4-8CAA57549530}"/>
          </ac:grpSpMkLst>
        </pc:grpChg>
        <pc:grpChg chg="add mod">
          <ac:chgData name="Hooriya Sohail" userId="9f0adf6c144f6599" providerId="LiveId" clId="{A55B681B-5753-473B-83E8-D199B2B8D627}" dt="2025-11-19T19:15:13.778" v="4166" actId="164"/>
          <ac:grpSpMkLst>
            <pc:docMk/>
            <pc:sldMk cId="86609287" sldId="284"/>
            <ac:grpSpMk id="55" creationId="{133A13A1-2DE6-8F82-306D-C8E466DF2C37}"/>
          </ac:grpSpMkLst>
        </pc:grpChg>
        <pc:grpChg chg="add mod">
          <ac:chgData name="Hooriya Sohail" userId="9f0adf6c144f6599" providerId="LiveId" clId="{A55B681B-5753-473B-83E8-D199B2B8D627}" dt="2025-11-19T19:21:03.614" v="4312" actId="1076"/>
          <ac:grpSpMkLst>
            <pc:docMk/>
            <pc:sldMk cId="86609287" sldId="284"/>
            <ac:grpSpMk id="59" creationId="{71295837-6FE8-3475-A91D-08DAD3FBEF6F}"/>
          </ac:grpSpMkLst>
        </pc:grpChg>
        <pc:grpChg chg="add mod">
          <ac:chgData name="Hooriya Sohail" userId="9f0adf6c144f6599" providerId="LiveId" clId="{A55B681B-5753-473B-83E8-D199B2B8D627}" dt="2025-11-19T19:21:13.889" v="4313" actId="1076"/>
          <ac:grpSpMkLst>
            <pc:docMk/>
            <pc:sldMk cId="86609287" sldId="284"/>
            <ac:grpSpMk id="60" creationId="{395C60D7-15A6-86D4-EDEE-123B380A7E59}"/>
          </ac:grpSpMkLst>
        </pc:grpChg>
        <pc:grpChg chg="mod">
          <ac:chgData name="Hooriya Sohail" userId="9f0adf6c144f6599" providerId="LiveId" clId="{A55B681B-5753-473B-83E8-D199B2B8D627}" dt="2025-11-19T19:15:15.748" v="4167"/>
          <ac:grpSpMkLst>
            <pc:docMk/>
            <pc:sldMk cId="86609287" sldId="284"/>
            <ac:grpSpMk id="65" creationId="{6A9C6AC3-9A9E-D3BB-343E-163D0D9612E1}"/>
          </ac:grpSpMkLst>
        </pc:grpChg>
        <pc:grpChg chg="mod">
          <ac:chgData name="Hooriya Sohail" userId="9f0adf6c144f6599" providerId="LiveId" clId="{A55B681B-5753-473B-83E8-D199B2B8D627}" dt="2025-11-20T03:31:16.123" v="4610" actId="1076"/>
          <ac:grpSpMkLst>
            <pc:docMk/>
            <pc:sldMk cId="86609287" sldId="284"/>
            <ac:grpSpMk id="73" creationId="{7F0A75AA-6662-7374-0D85-C740C4BA1025}"/>
          </ac:grpSpMkLst>
        </pc:grpChg>
        <pc:graphicFrameChg chg="mod">
          <ac:chgData name="Hooriya Sohail" userId="9f0adf6c144f6599" providerId="LiveId" clId="{A55B681B-5753-473B-83E8-D199B2B8D627}" dt="2025-11-20T03:31:16.123" v="4610" actId="1076"/>
          <ac:graphicFrameMkLst>
            <pc:docMk/>
            <pc:sldMk cId="86609287" sldId="284"/>
            <ac:graphicFrameMk id="78" creationId="{F626B1E8-FC7C-9034-5A79-BC829A3F803F}"/>
          </ac:graphicFrameMkLst>
        </pc:graphicFrameChg>
        <pc:picChg chg="add del mod">
          <ac:chgData name="Hooriya Sohail" userId="9f0adf6c144f6599" providerId="LiveId" clId="{A55B681B-5753-473B-83E8-D199B2B8D627}" dt="2025-11-19T18:58:34.378" v="3508" actId="478"/>
          <ac:picMkLst>
            <pc:docMk/>
            <pc:sldMk cId="86609287" sldId="284"/>
            <ac:picMk id="10" creationId="{7C5441A0-8BFB-19B8-6D06-B67BFE14F4E2}"/>
          </ac:picMkLst>
        </pc:picChg>
        <pc:picChg chg="add del mod">
          <ac:chgData name="Hooriya Sohail" userId="9f0adf6c144f6599" providerId="LiveId" clId="{A55B681B-5753-473B-83E8-D199B2B8D627}" dt="2025-11-19T18:56:13.396" v="3483" actId="478"/>
          <ac:picMkLst>
            <pc:docMk/>
            <pc:sldMk cId="86609287" sldId="284"/>
            <ac:picMk id="14" creationId="{53982D3D-27B7-49D4-7C71-85498909C7D7}"/>
          </ac:picMkLst>
        </pc:picChg>
        <pc:picChg chg="add del mod">
          <ac:chgData name="Hooriya Sohail" userId="9f0adf6c144f6599" providerId="LiveId" clId="{A55B681B-5753-473B-83E8-D199B2B8D627}" dt="2025-11-19T18:56:36.580" v="3487" actId="478"/>
          <ac:picMkLst>
            <pc:docMk/>
            <pc:sldMk cId="86609287" sldId="284"/>
            <ac:picMk id="16" creationId="{F66D8DD9-EBFD-904F-CF45-AEFB2F891B49}"/>
          </ac:picMkLst>
        </pc:picChg>
        <pc:picChg chg="add mod">
          <ac:chgData name="Hooriya Sohail" userId="9f0adf6c144f6599" providerId="LiveId" clId="{A55B681B-5753-473B-83E8-D199B2B8D627}" dt="2025-11-19T19:13:24.472" v="4095" actId="164"/>
          <ac:picMkLst>
            <pc:docMk/>
            <pc:sldMk cId="86609287" sldId="284"/>
            <ac:picMk id="34" creationId="{FAFE0EAE-C57D-D648-CA0E-31FD18319AF3}"/>
          </ac:picMkLst>
        </pc:picChg>
        <pc:picChg chg="add del mod">
          <ac:chgData name="Hooriya Sohail" userId="9f0adf6c144f6599" providerId="LiveId" clId="{A55B681B-5753-473B-83E8-D199B2B8D627}" dt="2025-11-19T19:20:28.043" v="4311" actId="478"/>
          <ac:picMkLst>
            <pc:docMk/>
            <pc:sldMk cId="86609287" sldId="284"/>
            <ac:picMk id="37" creationId="{5C538605-3837-6157-11DC-006D8EF10CA9}"/>
          </ac:picMkLst>
        </pc:picChg>
        <pc:picChg chg="mod">
          <ac:chgData name="Hooriya Sohail" userId="9f0adf6c144f6599" providerId="LiveId" clId="{A55B681B-5753-473B-83E8-D199B2B8D627}" dt="2025-11-19T19:13:39.398" v="4097"/>
          <ac:picMkLst>
            <pc:docMk/>
            <pc:sldMk cId="86609287" sldId="284"/>
            <ac:picMk id="53" creationId="{CE5014FE-DC2C-5D91-4FD1-C826EB070DE1}"/>
          </ac:picMkLst>
        </pc:picChg>
        <pc:picChg chg="mod">
          <ac:chgData name="Hooriya Sohail" userId="9f0adf6c144f6599" providerId="LiveId" clId="{A55B681B-5753-473B-83E8-D199B2B8D627}" dt="2025-11-19T19:14:14.457" v="4120"/>
          <ac:picMkLst>
            <pc:docMk/>
            <pc:sldMk cId="86609287" sldId="284"/>
            <ac:picMk id="56" creationId="{FD723A60-DDC5-69F5-22FB-2EC26A3A60B9}"/>
          </ac:picMkLst>
        </pc:picChg>
        <pc:picChg chg="mod ord">
          <ac:chgData name="Hooriya Sohail" userId="9f0adf6c144f6599" providerId="LiveId" clId="{A55B681B-5753-473B-83E8-D199B2B8D627}" dt="2025-11-19T19:17:01.983" v="4200" actId="167"/>
          <ac:picMkLst>
            <pc:docMk/>
            <pc:sldMk cId="86609287" sldId="284"/>
            <ac:picMk id="66" creationId="{969D0075-2EC7-465F-8058-2AFC6672455E}"/>
          </ac:picMkLst>
        </pc:picChg>
        <pc:picChg chg="mod ord">
          <ac:chgData name="Hooriya Sohail" userId="9f0adf6c144f6599" providerId="LiveId" clId="{A55B681B-5753-473B-83E8-D199B2B8D627}" dt="2025-11-19T19:20:06.421" v="4310" actId="465"/>
          <ac:picMkLst>
            <pc:docMk/>
            <pc:sldMk cId="86609287" sldId="284"/>
            <ac:picMk id="68" creationId="{A2FDE1C9-AECF-052D-3583-F7859BC230E0}"/>
          </ac:picMkLst>
        </pc:picChg>
        <pc:picChg chg="mod ord">
          <ac:chgData name="Hooriya Sohail" userId="9f0adf6c144f6599" providerId="LiveId" clId="{A55B681B-5753-473B-83E8-D199B2B8D627}" dt="2025-11-19T19:20:06.421" v="4310" actId="465"/>
          <ac:picMkLst>
            <pc:docMk/>
            <pc:sldMk cId="86609287" sldId="284"/>
            <ac:picMk id="70" creationId="{2AD815E0-EE6D-EADD-A7A6-5DC68ABAB00D}"/>
          </ac:picMkLst>
        </pc:picChg>
        <pc:cxnChg chg="mod">
          <ac:chgData name="Hooriya Sohail" userId="9f0adf6c144f6599" providerId="LiveId" clId="{A55B681B-5753-473B-83E8-D199B2B8D627}" dt="2025-11-19T19:03:41.316" v="3629" actId="14100"/>
          <ac:cxnSpMkLst>
            <pc:docMk/>
            <pc:sldMk cId="86609287" sldId="284"/>
            <ac:cxnSpMk id="20" creationId="{088EB503-2837-4814-F269-5F22527FC776}"/>
          </ac:cxnSpMkLst>
        </pc:cxnChg>
      </pc:sldChg>
      <pc:sldChg chg="add del">
        <pc:chgData name="Hooriya Sohail" userId="9f0adf6c144f6599" providerId="LiveId" clId="{A55B681B-5753-473B-83E8-D199B2B8D627}" dt="2025-11-19T18:42:24.968" v="3352"/>
        <pc:sldMkLst>
          <pc:docMk/>
          <pc:sldMk cId="1036033476" sldId="284"/>
        </pc:sldMkLst>
      </pc:sldChg>
      <pc:sldChg chg="modSp add del mod">
        <pc:chgData name="Hooriya Sohail" userId="9f0adf6c144f6599" providerId="LiveId" clId="{A55B681B-5753-473B-83E8-D199B2B8D627}" dt="2025-11-19T18:42:36.567" v="3356"/>
        <pc:sldMkLst>
          <pc:docMk/>
          <pc:sldMk cId="1107262596" sldId="284"/>
        </pc:sldMkLst>
        <pc:graphicFrameChg chg="mod">
          <ac:chgData name="Hooriya Sohail" userId="9f0adf6c144f6599" providerId="LiveId" clId="{A55B681B-5753-473B-83E8-D199B2B8D627}" dt="2025-11-19T18:42:33.658" v="3354"/>
          <ac:graphicFrameMkLst>
            <pc:docMk/>
            <pc:sldMk cId="1107262596" sldId="284"/>
            <ac:graphicFrameMk id="55" creationId="{B77A819F-B0B5-F2BA-0E19-21665618ED2F}"/>
          </ac:graphicFrameMkLst>
        </pc:graphicFrameChg>
      </pc:sldChg>
      <pc:sldChg chg="addSp delSp modSp add mod">
        <pc:chgData name="Hooriya Sohail" userId="9f0adf6c144f6599" providerId="LiveId" clId="{A55B681B-5753-473B-83E8-D199B2B8D627}" dt="2025-11-20T07:38:52.156" v="6130" actId="1076"/>
        <pc:sldMkLst>
          <pc:docMk/>
          <pc:sldMk cId="2770087723" sldId="285"/>
        </pc:sldMkLst>
        <pc:spChg chg="add mod">
          <ac:chgData name="Hooriya Sohail" userId="9f0adf6c144f6599" providerId="LiveId" clId="{A55B681B-5753-473B-83E8-D199B2B8D627}" dt="2025-11-20T07:21:49.135" v="4987" actId="1076"/>
          <ac:spMkLst>
            <pc:docMk/>
            <pc:sldMk cId="2770087723" sldId="285"/>
            <ac:spMk id="2" creationId="{E2180B05-56A3-8C14-BA95-2F12F15BC4F3}"/>
          </ac:spMkLst>
        </pc:spChg>
        <pc:spChg chg="add mod">
          <ac:chgData name="Hooriya Sohail" userId="9f0adf6c144f6599" providerId="LiveId" clId="{A55B681B-5753-473B-83E8-D199B2B8D627}" dt="2025-11-20T07:23:18.578" v="5026" actId="1076"/>
          <ac:spMkLst>
            <pc:docMk/>
            <pc:sldMk cId="2770087723" sldId="285"/>
            <ac:spMk id="3" creationId="{09A824F6-8AC5-2680-81D2-E7A80C782E25}"/>
          </ac:spMkLst>
        </pc:spChg>
        <pc:spChg chg="add mod">
          <ac:chgData name="Hooriya Sohail" userId="9f0adf6c144f6599" providerId="LiveId" clId="{A55B681B-5753-473B-83E8-D199B2B8D627}" dt="2025-11-20T07:21:49.135" v="4987" actId="1076"/>
          <ac:spMkLst>
            <pc:docMk/>
            <pc:sldMk cId="2770087723" sldId="285"/>
            <ac:spMk id="4" creationId="{8067E6B5-1E02-7B1F-9F0B-C2AC43993962}"/>
          </ac:spMkLst>
        </pc:spChg>
        <pc:spChg chg="mod">
          <ac:chgData name="Hooriya Sohail" userId="9f0adf6c144f6599" providerId="LiveId" clId="{A55B681B-5753-473B-83E8-D199B2B8D627}" dt="2025-11-20T07:22:10.767" v="5020" actId="20577"/>
          <ac:spMkLst>
            <pc:docMk/>
            <pc:sldMk cId="2770087723" sldId="285"/>
            <ac:spMk id="7" creationId="{1FA84334-90B6-C822-3330-96AAF9D28C5E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8" creationId="{237B4231-71B2-1E9D-CA07-F50BC576FD1B}"/>
          </ac:spMkLst>
        </pc:spChg>
        <pc:spChg chg="add mod">
          <ac:chgData name="Hooriya Sohail" userId="9f0adf6c144f6599" providerId="LiveId" clId="{A55B681B-5753-473B-83E8-D199B2B8D627}" dt="2025-11-20T07:38:52.156" v="6130" actId="1076"/>
          <ac:spMkLst>
            <pc:docMk/>
            <pc:sldMk cId="2770087723" sldId="285"/>
            <ac:spMk id="10" creationId="{5C0C2C1D-E07B-FB1E-EC0B-BCBF05881610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13" creationId="{F388996A-1479-0BA7-E4BD-842779B610C7}"/>
          </ac:spMkLst>
        </pc:spChg>
        <pc:spChg chg="del">
          <ac:chgData name="Hooriya Sohail" userId="9f0adf6c144f6599" providerId="LiveId" clId="{A55B681B-5753-473B-83E8-D199B2B8D627}" dt="2025-11-19T19:21:31.561" v="4318" actId="478"/>
          <ac:spMkLst>
            <pc:docMk/>
            <pc:sldMk cId="2770087723" sldId="285"/>
            <ac:spMk id="18" creationId="{F748E8E1-BA08-6A1C-D6FB-51943BE63259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19" creationId="{A1E2D56F-ABE5-B016-2864-4133E4FEC943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21" creationId="{FCAEAA74-2D1F-088E-A3BD-5FEE5C1DC4BD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24" creationId="{1B497AA8-F8E8-50FD-1215-964A2DD38728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25" creationId="{4398B5B0-893E-912B-B677-E0B1CCA7E38A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30" creationId="{35298DFA-C313-0EC3-DBD6-332304E70DC3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35" creationId="{DFC5B62F-718B-F0CF-1B05-BDE2ACE85D94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45" creationId="{7A48A781-8B2E-C52F-D45E-12CD842A5678}"/>
          </ac:spMkLst>
        </pc:spChg>
        <pc:spChg chg="del">
          <ac:chgData name="Hooriya Sohail" userId="9f0adf6c144f6599" providerId="LiveId" clId="{A55B681B-5753-473B-83E8-D199B2B8D627}" dt="2025-11-19T19:21:30.413" v="4317" actId="478"/>
          <ac:spMkLst>
            <pc:docMk/>
            <pc:sldMk cId="2770087723" sldId="285"/>
            <ac:spMk id="46" creationId="{962CD483-935D-0490-B217-9E070860723E}"/>
          </ac:spMkLst>
        </pc:spChg>
        <pc:spChg chg="del">
          <ac:chgData name="Hooriya Sohail" userId="9f0adf6c144f6599" providerId="LiveId" clId="{A55B681B-5753-473B-83E8-D199B2B8D627}" dt="2025-11-19T19:21:25.331" v="4316" actId="478"/>
          <ac:spMkLst>
            <pc:docMk/>
            <pc:sldMk cId="2770087723" sldId="285"/>
            <ac:spMk id="47" creationId="{1374A068-54C9-DB96-A205-5E9D7C7BE84E}"/>
          </ac:spMkLst>
        </pc:spChg>
        <pc:grpChg chg="add mod">
          <ac:chgData name="Hooriya Sohail" userId="9f0adf6c144f6599" providerId="LiveId" clId="{A55B681B-5753-473B-83E8-D199B2B8D627}" dt="2025-11-20T07:22:03.018" v="4989" actId="1076"/>
          <ac:grpSpMkLst>
            <pc:docMk/>
            <pc:sldMk cId="2770087723" sldId="285"/>
            <ac:grpSpMk id="5" creationId="{FA5F7D23-3AD2-DB4E-7C83-EBD59AF2409B}"/>
          </ac:grpSpMkLst>
        </pc:grpChg>
        <pc:grpChg chg="del">
          <ac:chgData name="Hooriya Sohail" userId="9f0adf6c144f6599" providerId="LiveId" clId="{A55B681B-5753-473B-83E8-D199B2B8D627}" dt="2025-11-19T19:21:22.149" v="4315" actId="478"/>
          <ac:grpSpMkLst>
            <pc:docMk/>
            <pc:sldMk cId="2770087723" sldId="285"/>
            <ac:grpSpMk id="51" creationId="{D97A1B65-9103-B3AF-B2DB-7718742A710C}"/>
          </ac:grpSpMkLst>
        </pc:grpChg>
        <pc:grpChg chg="mod">
          <ac:chgData name="Hooriya Sohail" userId="9f0adf6c144f6599" providerId="LiveId" clId="{A55B681B-5753-473B-83E8-D199B2B8D627}" dt="2025-11-19T19:21:38.493" v="4319" actId="1076"/>
          <ac:grpSpMkLst>
            <pc:docMk/>
            <pc:sldMk cId="2770087723" sldId="285"/>
            <ac:grpSpMk id="59" creationId="{0A2CEAD2-EBC5-8CF3-44FD-2B1A691D2DE7}"/>
          </ac:grpSpMkLst>
        </pc:grpChg>
        <pc:grpChg chg="mod">
          <ac:chgData name="Hooriya Sohail" userId="9f0adf6c144f6599" providerId="LiveId" clId="{A55B681B-5753-473B-83E8-D199B2B8D627}" dt="2025-11-19T19:21:45.858" v="4320" actId="1076"/>
          <ac:grpSpMkLst>
            <pc:docMk/>
            <pc:sldMk cId="2770087723" sldId="285"/>
            <ac:grpSpMk id="60" creationId="{13FD4785-99CE-7C31-1DEC-1680EA647C6C}"/>
          </ac:grpSpMkLst>
        </pc:grpChg>
        <pc:cxnChg chg="mod">
          <ac:chgData name="Hooriya Sohail" userId="9f0adf6c144f6599" providerId="LiveId" clId="{A55B681B-5753-473B-83E8-D199B2B8D627}" dt="2025-11-20T07:22:27.070" v="5022" actId="14100"/>
          <ac:cxnSpMkLst>
            <pc:docMk/>
            <pc:sldMk cId="2770087723" sldId="285"/>
            <ac:cxnSpMk id="6" creationId="{7304DB7B-D6AE-B5C9-D191-D8F11EB0EA22}"/>
          </ac:cxnSpMkLst>
        </pc:cxnChg>
      </pc:sldChg>
      <pc:sldChg chg="addSp delSp modSp add mod">
        <pc:chgData name="Hooriya Sohail" userId="9f0adf6c144f6599" providerId="LiveId" clId="{A55B681B-5753-473B-83E8-D199B2B8D627}" dt="2025-11-20T09:19:32.481" v="6196" actId="20577"/>
        <pc:sldMkLst>
          <pc:docMk/>
          <pc:sldMk cId="3359119143" sldId="286"/>
        </pc:sldMkLst>
        <pc:spChg chg="add">
          <ac:chgData name="Hooriya Sohail" userId="9f0adf6c144f6599" providerId="LiveId" clId="{A55B681B-5753-473B-83E8-D199B2B8D627}" dt="2025-11-20T06:31:52.827" v="4672"/>
          <ac:spMkLst>
            <pc:docMk/>
            <pc:sldMk cId="3359119143" sldId="286"/>
            <ac:spMk id="2" creationId="{0C5FDBF2-7920-E431-E601-40814D5A9039}"/>
          </ac:spMkLst>
        </pc:spChg>
        <pc:spChg chg="add mod">
          <ac:chgData name="Hooriya Sohail" userId="9f0adf6c144f6599" providerId="LiveId" clId="{A55B681B-5753-473B-83E8-D199B2B8D627}" dt="2025-11-20T06:32:20.469" v="4673"/>
          <ac:spMkLst>
            <pc:docMk/>
            <pc:sldMk cId="3359119143" sldId="286"/>
            <ac:spMk id="3" creationId="{B9CDC55D-392C-CB3E-1A8E-E2FCC9CD4D28}"/>
          </ac:spMkLst>
        </pc:spChg>
        <pc:spChg chg="add mod">
          <ac:chgData name="Hooriya Sohail" userId="9f0adf6c144f6599" providerId="LiveId" clId="{A55B681B-5753-473B-83E8-D199B2B8D627}" dt="2025-11-20T06:32:23.088" v="4674"/>
          <ac:spMkLst>
            <pc:docMk/>
            <pc:sldMk cId="3359119143" sldId="286"/>
            <ac:spMk id="4" creationId="{F7214189-A48B-611C-6022-B83849BD09C2}"/>
          </ac:spMkLst>
        </pc:spChg>
        <pc:spChg chg="add mod">
          <ac:chgData name="Hooriya Sohail" userId="9f0adf6c144f6599" providerId="LiveId" clId="{A55B681B-5753-473B-83E8-D199B2B8D627}" dt="2025-11-20T06:32:57.670" v="4680"/>
          <ac:spMkLst>
            <pc:docMk/>
            <pc:sldMk cId="3359119143" sldId="286"/>
            <ac:spMk id="5" creationId="{8736368A-BFE2-7CE1-5493-AF0BC72C7FDF}"/>
          </ac:spMkLst>
        </pc:spChg>
        <pc:spChg chg="add mod">
          <ac:chgData name="Hooriya Sohail" userId="9f0adf6c144f6599" providerId="LiveId" clId="{A55B681B-5753-473B-83E8-D199B2B8D627}" dt="2025-11-20T06:32:55.228" v="4678"/>
          <ac:spMkLst>
            <pc:docMk/>
            <pc:sldMk cId="3359119143" sldId="286"/>
            <ac:spMk id="6" creationId="{BF63D768-6FD5-456E-F8F6-C05FF9A34C39}"/>
          </ac:spMkLst>
        </pc:spChg>
        <pc:spChg chg="add mod modCrop">
          <ac:chgData name="Hooriya Sohail" userId="9f0adf6c144f6599" providerId="LiveId" clId="{A55B681B-5753-473B-83E8-D199B2B8D627}" dt="2025-11-20T07:21:11.012" v="4983" actId="14100"/>
          <ac:spMkLst>
            <pc:docMk/>
            <pc:sldMk cId="3359119143" sldId="286"/>
            <ac:spMk id="9" creationId="{CEB52439-634B-544B-3D9D-954A7CC43CC0}"/>
          </ac:spMkLst>
        </pc:spChg>
        <pc:spChg chg="mod">
          <ac:chgData name="Hooriya Sohail" userId="9f0adf6c144f6599" providerId="LiveId" clId="{A55B681B-5753-473B-83E8-D199B2B8D627}" dt="2025-11-19T19:22:31.585" v="4322" actId="1076"/>
          <ac:spMkLst>
            <pc:docMk/>
            <pc:sldMk cId="3359119143" sldId="286"/>
            <ac:spMk id="11" creationId="{33248660-B61D-39D3-A594-C869675B6601}"/>
          </ac:spMkLst>
        </pc:spChg>
        <pc:spChg chg="add mod">
          <ac:chgData name="Hooriya Sohail" userId="9f0adf6c144f6599" providerId="LiveId" clId="{A55B681B-5753-473B-83E8-D199B2B8D627}" dt="2025-11-20T07:23:13.561" v="5025" actId="1076"/>
          <ac:spMkLst>
            <pc:docMk/>
            <pc:sldMk cId="3359119143" sldId="286"/>
            <ac:spMk id="13" creationId="{2BF6F913-4A7D-A327-AB99-2F3EA4671395}"/>
          </ac:spMkLst>
        </pc:spChg>
        <pc:spChg chg="add mod">
          <ac:chgData name="Hooriya Sohail" userId="9f0adf6c144f6599" providerId="LiveId" clId="{A55B681B-5753-473B-83E8-D199B2B8D627}" dt="2025-11-20T07:21:20.253" v="4985" actId="1076"/>
          <ac:spMkLst>
            <pc:docMk/>
            <pc:sldMk cId="3359119143" sldId="286"/>
            <ac:spMk id="14" creationId="{18BA23CE-7950-9EE6-6E6F-BC0AEE7EF3DD}"/>
          </ac:spMkLst>
        </pc:spChg>
        <pc:spChg chg="mod">
          <ac:chgData name="Hooriya Sohail" userId="9f0adf6c144f6599" providerId="LiveId" clId="{A55B681B-5753-473B-83E8-D199B2B8D627}" dt="2025-11-20T07:22:39.626" v="5023"/>
          <ac:spMkLst>
            <pc:docMk/>
            <pc:sldMk cId="3359119143" sldId="286"/>
            <ac:spMk id="18" creationId="{6A0064D9-BA0C-B4EF-4818-1AC578720050}"/>
          </ac:spMkLst>
        </pc:spChg>
        <pc:spChg chg="add mod">
          <ac:chgData name="Hooriya Sohail" userId="9f0adf6c144f6599" providerId="LiveId" clId="{A55B681B-5753-473B-83E8-D199B2B8D627}" dt="2025-11-20T09:19:32.481" v="6196" actId="20577"/>
          <ac:spMkLst>
            <pc:docMk/>
            <pc:sldMk cId="3359119143" sldId="286"/>
            <ac:spMk id="19" creationId="{F65D6D30-8192-140C-67CD-0400878DC791}"/>
          </ac:spMkLst>
        </pc:spChg>
        <pc:spChg chg="add mod">
          <ac:chgData name="Hooriya Sohail" userId="9f0adf6c144f6599" providerId="LiveId" clId="{A55B681B-5753-473B-83E8-D199B2B8D627}" dt="2025-11-20T07:27:39.578" v="5111"/>
          <ac:spMkLst>
            <pc:docMk/>
            <pc:sldMk cId="3359119143" sldId="286"/>
            <ac:spMk id="21" creationId="{068F2F3B-10B7-C057-4478-4A5C881D0D9C}"/>
          </ac:spMkLst>
        </pc:spChg>
        <pc:spChg chg="add mod">
          <ac:chgData name="Hooriya Sohail" userId="9f0adf6c144f6599" providerId="LiveId" clId="{A55B681B-5753-473B-83E8-D199B2B8D627}" dt="2025-11-20T08:10:53.988" v="6185" actId="2085"/>
          <ac:spMkLst>
            <pc:docMk/>
            <pc:sldMk cId="3359119143" sldId="286"/>
            <ac:spMk id="23" creationId="{2CF31672-6705-362F-32F3-879042AEAE7A}"/>
          </ac:spMkLst>
        </pc:spChg>
        <pc:spChg chg="add mod">
          <ac:chgData name="Hooriya Sohail" userId="9f0adf6c144f6599" providerId="LiveId" clId="{A55B681B-5753-473B-83E8-D199B2B8D627}" dt="2025-11-20T08:10:53.988" v="6185" actId="2085"/>
          <ac:spMkLst>
            <pc:docMk/>
            <pc:sldMk cId="3359119143" sldId="286"/>
            <ac:spMk id="24" creationId="{5A9FAD73-375D-6880-ABBC-82913DF1E3F8}"/>
          </ac:spMkLst>
        </pc:spChg>
        <pc:grpChg chg="add mod">
          <ac:chgData name="Hooriya Sohail" userId="9f0adf6c144f6599" providerId="LiveId" clId="{A55B681B-5753-473B-83E8-D199B2B8D627}" dt="2025-11-20T07:22:43.228" v="5024" actId="1076"/>
          <ac:grpSpMkLst>
            <pc:docMk/>
            <pc:sldMk cId="3359119143" sldId="286"/>
            <ac:grpSpMk id="15" creationId="{146E3411-7BEC-D73A-DA7D-A44BF9A7A080}"/>
          </ac:grpSpMkLst>
        </pc:grpChg>
        <pc:grpChg chg="mod">
          <ac:chgData name="Hooriya Sohail" userId="9f0adf6c144f6599" providerId="LiveId" clId="{A55B681B-5753-473B-83E8-D199B2B8D627}" dt="2025-11-19T19:22:31.585" v="4322" actId="1076"/>
          <ac:grpSpMkLst>
            <pc:docMk/>
            <pc:sldMk cId="3359119143" sldId="286"/>
            <ac:grpSpMk id="17" creationId="{05D17F97-64B6-0A3F-5603-AA7EDB598788}"/>
          </ac:grpSpMkLst>
        </pc:grpChg>
        <pc:grpChg chg="add mod">
          <ac:chgData name="Hooriya Sohail" userId="9f0adf6c144f6599" providerId="LiveId" clId="{A55B681B-5753-473B-83E8-D199B2B8D627}" dt="2025-11-20T07:42:29.525" v="6176" actId="164"/>
          <ac:grpSpMkLst>
            <pc:docMk/>
            <pc:sldMk cId="3359119143" sldId="286"/>
            <ac:grpSpMk id="25" creationId="{066CD84D-14AC-5547-ABE9-F821BB0535BA}"/>
          </ac:grpSpMkLst>
        </pc:grpChg>
        <pc:grpChg chg="mod">
          <ac:chgData name="Hooriya Sohail" userId="9f0adf6c144f6599" providerId="LiveId" clId="{A55B681B-5753-473B-83E8-D199B2B8D627}" dt="2025-11-19T19:22:31.585" v="4322" actId="1076"/>
          <ac:grpSpMkLst>
            <pc:docMk/>
            <pc:sldMk cId="3359119143" sldId="286"/>
            <ac:grpSpMk id="59" creationId="{3BA80E51-3284-D2C5-86A0-78C09A4C73A8}"/>
          </ac:grpSpMkLst>
        </pc:grpChg>
        <pc:grpChg chg="mod">
          <ac:chgData name="Hooriya Sohail" userId="9f0adf6c144f6599" providerId="LiveId" clId="{A55B681B-5753-473B-83E8-D199B2B8D627}" dt="2025-11-19T19:22:31.585" v="4322" actId="1076"/>
          <ac:grpSpMkLst>
            <pc:docMk/>
            <pc:sldMk cId="3359119143" sldId="286"/>
            <ac:grpSpMk id="60" creationId="{A7E1A05C-A80F-6341-C924-CB875C395314}"/>
          </ac:grpSpMkLst>
        </pc:grpChg>
        <pc:picChg chg="add del mod">
          <ac:chgData name="Hooriya Sohail" userId="9f0adf6c144f6599" providerId="LiveId" clId="{A55B681B-5753-473B-83E8-D199B2B8D627}" dt="2025-11-20T07:20:02.653" v="4947" actId="478"/>
          <ac:picMkLst>
            <pc:docMk/>
            <pc:sldMk cId="3359119143" sldId="286"/>
            <ac:picMk id="8" creationId="{C4D8BD64-2365-855A-4B51-56CE3AFCEC09}"/>
          </ac:picMkLst>
        </pc:picChg>
        <pc:picChg chg="add mod">
          <ac:chgData name="Hooriya Sohail" userId="9f0adf6c144f6599" providerId="LiveId" clId="{A55B681B-5753-473B-83E8-D199B2B8D627}" dt="2025-11-20T07:16:37.402" v="4907"/>
          <ac:picMkLst>
            <pc:docMk/>
            <pc:sldMk cId="3359119143" sldId="286"/>
            <ac:picMk id="10" creationId="{093D820D-B9A6-D41A-80F7-B2FC72E5B8D4}"/>
          </ac:picMkLst>
        </pc:picChg>
        <pc:picChg chg="add mod">
          <ac:chgData name="Hooriya Sohail" userId="9f0adf6c144f6599" providerId="LiveId" clId="{A55B681B-5753-473B-83E8-D199B2B8D627}" dt="2025-11-20T07:20:26.533" v="4949"/>
          <ac:picMkLst>
            <pc:docMk/>
            <pc:sldMk cId="3359119143" sldId="286"/>
            <ac:picMk id="12" creationId="{F7075D46-03C1-47D9-ABAA-DEC890B7C37F}"/>
          </ac:picMkLst>
        </pc:picChg>
        <pc:cxnChg chg="mod">
          <ac:chgData name="Hooriya Sohail" userId="9f0adf6c144f6599" providerId="LiveId" clId="{A55B681B-5753-473B-83E8-D199B2B8D627}" dt="2025-11-20T07:22:39.626" v="5023"/>
          <ac:cxnSpMkLst>
            <pc:docMk/>
            <pc:sldMk cId="3359119143" sldId="286"/>
            <ac:cxnSpMk id="16" creationId="{9811296D-4A0D-3432-7881-4E8DA78004FA}"/>
          </ac:cxnSpMkLst>
        </pc:cxnChg>
      </pc:sldChg>
      <pc:sldChg chg="addSp delSp modSp add del mod modTransition">
        <pc:chgData name="Hooriya Sohail" userId="9f0adf6c144f6599" providerId="LiveId" clId="{A55B681B-5753-473B-83E8-D199B2B8D627}" dt="2025-11-20T07:14:05.062" v="4898" actId="1076"/>
        <pc:sldMkLst>
          <pc:docMk/>
          <pc:sldMk cId="2272313424" sldId="287"/>
        </pc:sldMkLst>
        <pc:spChg chg="mod">
          <ac:chgData name="Hooriya Sohail" userId="9f0adf6c144f6599" providerId="LiveId" clId="{A55B681B-5753-473B-83E8-D199B2B8D627}" dt="2025-11-20T03:27:39.646" v="4586"/>
          <ac:spMkLst>
            <pc:docMk/>
            <pc:sldMk cId="2272313424" sldId="287"/>
            <ac:spMk id="3" creationId="{8FF41227-EFD1-DF6C-2943-885F65BCBC60}"/>
          </ac:spMkLst>
        </pc:spChg>
        <pc:spChg chg="mod">
          <ac:chgData name="Hooriya Sohail" userId="9f0adf6c144f6599" providerId="LiveId" clId="{A55B681B-5753-473B-83E8-D199B2B8D627}" dt="2025-11-20T03:27:39.646" v="4586"/>
          <ac:spMkLst>
            <pc:docMk/>
            <pc:sldMk cId="2272313424" sldId="287"/>
            <ac:spMk id="5" creationId="{911A3987-BF6E-D21B-3650-D77987A46FE3}"/>
          </ac:spMkLst>
        </pc:spChg>
        <pc:spChg chg="mod">
          <ac:chgData name="Hooriya Sohail" userId="9f0adf6c144f6599" providerId="LiveId" clId="{A55B681B-5753-473B-83E8-D199B2B8D627}" dt="2025-11-20T03:27:39.646" v="4586"/>
          <ac:spMkLst>
            <pc:docMk/>
            <pc:sldMk cId="2272313424" sldId="287"/>
            <ac:spMk id="6" creationId="{A807470B-F38E-1AB4-12B5-ADA32BD7CF47}"/>
          </ac:spMkLst>
        </pc:spChg>
        <pc:spChg chg="mod">
          <ac:chgData name="Hooriya Sohail" userId="9f0adf6c144f6599" providerId="LiveId" clId="{A55B681B-5753-473B-83E8-D199B2B8D627}" dt="2025-11-20T03:27:39.646" v="4586"/>
          <ac:spMkLst>
            <pc:docMk/>
            <pc:sldMk cId="2272313424" sldId="287"/>
            <ac:spMk id="7" creationId="{C86E9DA7-3898-B992-8370-B0F262527BED}"/>
          </ac:spMkLst>
        </pc:spChg>
        <pc:spChg chg="add del mod ord">
          <ac:chgData name="Hooriya Sohail" userId="9f0adf6c144f6599" providerId="LiveId" clId="{A55B681B-5753-473B-83E8-D199B2B8D627}" dt="2025-11-20T03:28:24.015" v="4591" actId="166"/>
          <ac:spMkLst>
            <pc:docMk/>
            <pc:sldMk cId="2272313424" sldId="287"/>
            <ac:spMk id="8" creationId="{92B957D9-B198-CCF5-D72F-DA9C013F248B}"/>
          </ac:spMkLst>
        </pc:spChg>
        <pc:spChg chg="add del mod ord">
          <ac:chgData name="Hooriya Sohail" userId="9f0adf6c144f6599" providerId="LiveId" clId="{A55B681B-5753-473B-83E8-D199B2B8D627}" dt="2025-11-20T03:28:24.015" v="4591" actId="166"/>
          <ac:spMkLst>
            <pc:docMk/>
            <pc:sldMk cId="2272313424" sldId="287"/>
            <ac:spMk id="9" creationId="{167121A2-22F9-C937-651B-229D56FEA9DD}"/>
          </ac:spMkLst>
        </pc:spChg>
        <pc:spChg chg="add mod">
          <ac:chgData name="Hooriya Sohail" userId="9f0adf6c144f6599" providerId="LiveId" clId="{A55B681B-5753-473B-83E8-D199B2B8D627}" dt="2025-11-20T07:14:05.062" v="4898" actId="1076"/>
          <ac:spMkLst>
            <pc:docMk/>
            <pc:sldMk cId="2272313424" sldId="287"/>
            <ac:spMk id="11" creationId="{2AAA23FE-5340-420D-2A50-17A0E844B360}"/>
          </ac:spMkLst>
        </pc:spChg>
        <pc:spChg chg="add del mod ord">
          <ac:chgData name="Hooriya Sohail" userId="9f0adf6c144f6599" providerId="LiveId" clId="{A55B681B-5753-473B-83E8-D199B2B8D627}" dt="2025-11-20T03:28:24.015" v="4591" actId="166"/>
          <ac:spMkLst>
            <pc:docMk/>
            <pc:sldMk cId="2272313424" sldId="287"/>
            <ac:spMk id="13" creationId="{CB556BEC-518E-86D9-2ED7-7A8CBF13B471}"/>
          </ac:spMkLst>
        </pc:spChg>
        <pc:spChg chg="del">
          <ac:chgData name="Hooriya Sohail" userId="9f0adf6c144f6599" providerId="LiveId" clId="{A55B681B-5753-473B-83E8-D199B2B8D627}" dt="2025-11-19T19:34:04.845" v="4383" actId="478"/>
          <ac:spMkLst>
            <pc:docMk/>
            <pc:sldMk cId="2272313424" sldId="287"/>
            <ac:spMk id="18" creationId="{4D7ADC16-2204-D116-13CA-CF5AF61DA3FF}"/>
          </ac:spMkLst>
        </pc:spChg>
        <pc:spChg chg="del">
          <ac:chgData name="Hooriya Sohail" userId="9f0adf6c144f6599" providerId="LiveId" clId="{A55B681B-5753-473B-83E8-D199B2B8D627}" dt="2025-11-19T19:34:04.845" v="4383" actId="478"/>
          <ac:spMkLst>
            <pc:docMk/>
            <pc:sldMk cId="2272313424" sldId="287"/>
            <ac:spMk id="19" creationId="{E9879AE6-631C-DDAB-58DF-8EC2AC6CBBF3}"/>
          </ac:spMkLst>
        </pc:spChg>
        <pc:spChg chg="del">
          <ac:chgData name="Hooriya Sohail" userId="9f0adf6c144f6599" providerId="LiveId" clId="{A55B681B-5753-473B-83E8-D199B2B8D627}" dt="2025-11-19T19:34:04.845" v="4383" actId="478"/>
          <ac:spMkLst>
            <pc:docMk/>
            <pc:sldMk cId="2272313424" sldId="287"/>
            <ac:spMk id="21" creationId="{D2F33DFF-7428-B396-84F9-BC2EE876B934}"/>
          </ac:spMkLst>
        </pc:spChg>
        <pc:spChg chg="del">
          <ac:chgData name="Hooriya Sohail" userId="9f0adf6c144f6599" providerId="LiveId" clId="{A55B681B-5753-473B-83E8-D199B2B8D627}" dt="2025-11-19T19:34:04.845" v="4383" actId="478"/>
          <ac:spMkLst>
            <pc:docMk/>
            <pc:sldMk cId="2272313424" sldId="287"/>
            <ac:spMk id="24" creationId="{03C985FD-DCF6-37F3-2324-C986CBA3ADA0}"/>
          </ac:spMkLst>
        </pc:spChg>
        <pc:spChg chg="del">
          <ac:chgData name="Hooriya Sohail" userId="9f0adf6c144f6599" providerId="LiveId" clId="{A55B681B-5753-473B-83E8-D199B2B8D627}" dt="2025-11-19T19:34:04.845" v="4383" actId="478"/>
          <ac:spMkLst>
            <pc:docMk/>
            <pc:sldMk cId="2272313424" sldId="287"/>
            <ac:spMk id="35" creationId="{3DA9F245-4072-76EC-2C54-4A637BF109E6}"/>
          </ac:spMkLst>
        </pc:spChg>
        <pc:spChg chg="del">
          <ac:chgData name="Hooriya Sohail" userId="9f0adf6c144f6599" providerId="LiveId" clId="{A55B681B-5753-473B-83E8-D199B2B8D627}" dt="2025-11-20T03:27:38.806" v="4585" actId="478"/>
          <ac:spMkLst>
            <pc:docMk/>
            <pc:sldMk cId="2272313424" sldId="287"/>
            <ac:spMk id="39" creationId="{6CC483D3-7B3D-45D0-29B5-80E288783C9B}"/>
          </ac:spMkLst>
        </pc:spChg>
        <pc:spChg chg="del mod">
          <ac:chgData name="Hooriya Sohail" userId="9f0adf6c144f6599" providerId="LiveId" clId="{A55B681B-5753-473B-83E8-D199B2B8D627}" dt="2025-11-20T03:27:38.806" v="4585" actId="478"/>
          <ac:spMkLst>
            <pc:docMk/>
            <pc:sldMk cId="2272313424" sldId="287"/>
            <ac:spMk id="42" creationId="{201A8650-0468-059E-C7D3-F177EEDEFC40}"/>
          </ac:spMkLst>
        </pc:spChg>
        <pc:spChg chg="del">
          <ac:chgData name="Hooriya Sohail" userId="9f0adf6c144f6599" providerId="LiveId" clId="{A55B681B-5753-473B-83E8-D199B2B8D627}" dt="2025-11-19T19:34:04.845" v="4383" actId="478"/>
          <ac:spMkLst>
            <pc:docMk/>
            <pc:sldMk cId="2272313424" sldId="287"/>
            <ac:spMk id="45" creationId="{C2F221E5-83BA-88C1-4724-43A7698B8301}"/>
          </ac:spMkLst>
        </pc:spChg>
        <pc:spChg chg="del">
          <ac:chgData name="Hooriya Sohail" userId="9f0adf6c144f6599" providerId="LiveId" clId="{A55B681B-5753-473B-83E8-D199B2B8D627}" dt="2025-11-20T03:27:27.911" v="4584" actId="478"/>
          <ac:spMkLst>
            <pc:docMk/>
            <pc:sldMk cId="2272313424" sldId="287"/>
            <ac:spMk id="46" creationId="{9B4DDC78-1871-8BBE-B967-F825E15CA1D5}"/>
          </ac:spMkLst>
        </pc:spChg>
        <pc:spChg chg="del mod">
          <ac:chgData name="Hooriya Sohail" userId="9f0adf6c144f6599" providerId="LiveId" clId="{A55B681B-5753-473B-83E8-D199B2B8D627}" dt="2025-11-20T03:27:38.806" v="4585" actId="478"/>
          <ac:spMkLst>
            <pc:docMk/>
            <pc:sldMk cId="2272313424" sldId="287"/>
            <ac:spMk id="47" creationId="{73FD508D-0B0A-0F11-1D63-BD839BB5D63A}"/>
          </ac:spMkLst>
        </pc:spChg>
        <pc:spChg chg="mod">
          <ac:chgData name="Hooriya Sohail" userId="9f0adf6c144f6599" providerId="LiveId" clId="{A55B681B-5753-473B-83E8-D199B2B8D627}" dt="2025-11-19T19:33:59.127" v="4382"/>
          <ac:spMkLst>
            <pc:docMk/>
            <pc:sldMk cId="2272313424" sldId="287"/>
            <ac:spMk id="48" creationId="{8B327571-0FCE-050A-FE05-971F4A537533}"/>
          </ac:spMkLst>
        </pc:spChg>
        <pc:spChg chg="mod">
          <ac:chgData name="Hooriya Sohail" userId="9f0adf6c144f6599" providerId="LiveId" clId="{A55B681B-5753-473B-83E8-D199B2B8D627}" dt="2025-11-19T19:33:59.127" v="4382"/>
          <ac:spMkLst>
            <pc:docMk/>
            <pc:sldMk cId="2272313424" sldId="287"/>
            <ac:spMk id="50" creationId="{C127113B-F0AC-01AD-4539-A96254C88053}"/>
          </ac:spMkLst>
        </pc:spChg>
        <pc:spChg chg="add del ord">
          <ac:chgData name="Hooriya Sohail" userId="9f0adf6c144f6599" providerId="LiveId" clId="{A55B681B-5753-473B-83E8-D199B2B8D627}" dt="2025-11-20T03:30:00.830" v="4601" actId="166"/>
          <ac:spMkLst>
            <pc:docMk/>
            <pc:sldMk cId="2272313424" sldId="287"/>
            <ac:spMk id="56" creationId="{A5D54063-D47C-257E-420D-C3E83819678F}"/>
          </ac:spMkLst>
        </pc:spChg>
        <pc:grpChg chg="add mod">
          <ac:chgData name="Hooriya Sohail" userId="9f0adf6c144f6599" providerId="LiveId" clId="{A55B681B-5753-473B-83E8-D199B2B8D627}" dt="2025-11-20T03:27:39.646" v="4586"/>
          <ac:grpSpMkLst>
            <pc:docMk/>
            <pc:sldMk cId="2272313424" sldId="287"/>
            <ac:grpSpMk id="2" creationId="{575BF96E-5CA4-E6AE-4ECE-7A3312199DC3}"/>
          </ac:grpSpMkLst>
        </pc:grpChg>
        <pc:grpChg chg="mod">
          <ac:chgData name="Hooriya Sohail" userId="9f0adf6c144f6599" providerId="LiveId" clId="{A55B681B-5753-473B-83E8-D199B2B8D627}" dt="2025-11-20T03:27:39.646" v="4586"/>
          <ac:grpSpMkLst>
            <pc:docMk/>
            <pc:sldMk cId="2272313424" sldId="287"/>
            <ac:grpSpMk id="4" creationId="{BD848371-D345-9B63-51D5-5D23563F3FFA}"/>
          </ac:grpSpMkLst>
        </pc:grpChg>
        <pc:grpChg chg="mod">
          <ac:chgData name="Hooriya Sohail" userId="9f0adf6c144f6599" providerId="LiveId" clId="{A55B681B-5753-473B-83E8-D199B2B8D627}" dt="2025-11-19T19:33:59.127" v="4382"/>
          <ac:grpSpMkLst>
            <pc:docMk/>
            <pc:sldMk cId="2272313424" sldId="287"/>
            <ac:grpSpMk id="49" creationId="{BA928EAD-737E-7FB8-9659-C9CCEE69FA69}"/>
          </ac:grpSpMkLst>
        </pc:grpChg>
        <pc:grpChg chg="add del mod ord">
          <ac:chgData name="Hooriya Sohail" userId="9f0adf6c144f6599" providerId="LiveId" clId="{A55B681B-5753-473B-83E8-D199B2B8D627}" dt="2025-11-20T03:28:24.015" v="4591" actId="166"/>
          <ac:grpSpMkLst>
            <pc:docMk/>
            <pc:sldMk cId="2272313424" sldId="287"/>
            <ac:grpSpMk id="51" creationId="{8EB5B331-C2B4-8EBD-F80E-08D6EB8915D1}"/>
          </ac:grpSpMkLst>
        </pc:grpChg>
        <pc:graphicFrameChg chg="del">
          <ac:chgData name="Hooriya Sohail" userId="9f0adf6c144f6599" providerId="LiveId" clId="{A55B681B-5753-473B-83E8-D199B2B8D627}" dt="2025-11-19T19:34:04.845" v="4383" actId="478"/>
          <ac:graphicFrameMkLst>
            <pc:docMk/>
            <pc:sldMk cId="2272313424" sldId="287"/>
            <ac:graphicFrameMk id="6" creationId="{F79C5D19-4939-7263-4BF0-F3E09444009D}"/>
          </ac:graphicFrameMkLst>
        </pc:graphicFrameChg>
        <pc:graphicFrameChg chg="del">
          <ac:chgData name="Hooriya Sohail" userId="9f0adf6c144f6599" providerId="LiveId" clId="{A55B681B-5753-473B-83E8-D199B2B8D627}" dt="2025-11-19T19:34:04.845" v="4383" actId="478"/>
          <ac:graphicFrameMkLst>
            <pc:docMk/>
            <pc:sldMk cId="2272313424" sldId="287"/>
            <ac:graphicFrameMk id="44" creationId="{B45D40A2-33EE-FFE4-4C51-436841D54586}"/>
          </ac:graphicFrameMkLst>
        </pc:graphicFrameChg>
        <pc:graphicFrameChg chg="add del mod ord">
          <ac:chgData name="Hooriya Sohail" userId="9f0adf6c144f6599" providerId="LiveId" clId="{A55B681B-5753-473B-83E8-D199B2B8D627}" dt="2025-11-20T03:28:24.015" v="4591" actId="166"/>
          <ac:graphicFrameMkLst>
            <pc:docMk/>
            <pc:sldMk cId="2272313424" sldId="287"/>
            <ac:graphicFrameMk id="55" creationId="{363A8D2E-4313-75EE-F7A1-34BAC80A2DB4}"/>
          </ac:graphicFrameMkLst>
        </pc:graphicFrameChg>
        <pc:picChg chg="del">
          <ac:chgData name="Hooriya Sohail" userId="9f0adf6c144f6599" providerId="LiveId" clId="{A55B681B-5753-473B-83E8-D199B2B8D627}" dt="2025-11-19T19:34:04.845" v="4383" actId="478"/>
          <ac:picMkLst>
            <pc:docMk/>
            <pc:sldMk cId="2272313424" sldId="287"/>
            <ac:picMk id="33" creationId="{2711B279-8EC4-AA97-EC6F-A393713190F0}"/>
          </ac:picMkLst>
        </pc:picChg>
        <pc:picChg chg="mod">
          <ac:chgData name="Hooriya Sohail" userId="9f0adf6c144f6599" providerId="LiveId" clId="{A55B681B-5753-473B-83E8-D199B2B8D627}" dt="2025-11-19T19:33:59.127" v="4382"/>
          <ac:picMkLst>
            <pc:docMk/>
            <pc:sldMk cId="2272313424" sldId="287"/>
            <ac:picMk id="43" creationId="{225C747E-D971-5E49-7773-00122F91C2BF}"/>
          </ac:picMkLst>
        </pc:picChg>
        <pc:cxnChg chg="mod">
          <ac:chgData name="Hooriya Sohail" userId="9f0adf6c144f6599" providerId="LiveId" clId="{A55B681B-5753-473B-83E8-D199B2B8D627}" dt="2025-11-20T03:27:39.646" v="4586"/>
          <ac:cxnSpMkLst>
            <pc:docMk/>
            <pc:sldMk cId="2272313424" sldId="287"/>
            <ac:cxnSpMk id="10" creationId="{1F4B016F-0ECE-3FBC-2FE2-A2F558D377E7}"/>
          </ac:cxnSpMkLst>
        </pc:cxnChg>
        <pc:cxnChg chg="del">
          <ac:chgData name="Hooriya Sohail" userId="9f0adf6c144f6599" providerId="LiveId" clId="{A55B681B-5753-473B-83E8-D199B2B8D627}" dt="2025-11-19T19:34:04.845" v="4383" actId="478"/>
          <ac:cxnSpMkLst>
            <pc:docMk/>
            <pc:sldMk cId="2272313424" sldId="287"/>
            <ac:cxnSpMk id="23" creationId="{1A6913AE-AC0F-8ACC-58E1-9859F6AF99A9}"/>
          </ac:cxnSpMkLst>
        </pc:cxnChg>
        <pc:cxnChg chg="del">
          <ac:chgData name="Hooriya Sohail" userId="9f0adf6c144f6599" providerId="LiveId" clId="{A55B681B-5753-473B-83E8-D199B2B8D627}" dt="2025-11-20T03:27:38.806" v="4585" actId="478"/>
          <ac:cxnSpMkLst>
            <pc:docMk/>
            <pc:sldMk cId="2272313424" sldId="287"/>
            <ac:cxnSpMk id="40" creationId="{B63FD6AE-21A4-64F2-457D-77A622F6AD73}"/>
          </ac:cxnSpMkLst>
        </pc:cxnChg>
        <pc:cxnChg chg="add del ord">
          <ac:chgData name="Hooriya Sohail" userId="9f0adf6c144f6599" providerId="LiveId" clId="{A55B681B-5753-473B-83E8-D199B2B8D627}" dt="2025-11-20T03:30:00.830" v="4601" actId="166"/>
          <ac:cxnSpMkLst>
            <pc:docMk/>
            <pc:sldMk cId="2272313424" sldId="287"/>
            <ac:cxnSpMk id="57" creationId="{2E1325B8-49B1-6C68-1163-FE0D9924C436}"/>
          </ac:cxnSpMkLst>
        </pc:cxnChg>
      </pc:sldChg>
      <pc:sldChg chg="addSp delSp modSp add mod modAnim">
        <pc:chgData name="Hooriya Sohail" userId="9f0adf6c144f6599" providerId="LiveId" clId="{A55B681B-5753-473B-83E8-D199B2B8D627}" dt="2025-11-20T03:52:22.178" v="4625"/>
        <pc:sldMkLst>
          <pc:docMk/>
          <pc:sldMk cId="1136292796" sldId="288"/>
        </pc:sldMkLst>
        <pc:spChg chg="add mod ord">
          <ac:chgData name="Hooriya Sohail" userId="9f0adf6c144f6599" providerId="LiveId" clId="{A55B681B-5753-473B-83E8-D199B2B8D627}" dt="2025-11-20T03:18:15.400" v="4529" actId="166"/>
          <ac:spMkLst>
            <pc:docMk/>
            <pc:sldMk cId="1136292796" sldId="288"/>
            <ac:spMk id="2" creationId="{A5A4D0F7-FEFF-2A4A-7153-5BAEA02EDEE8}"/>
          </ac:spMkLst>
        </pc:spChg>
        <pc:spChg chg="add mod ord">
          <ac:chgData name="Hooriya Sohail" userId="9f0adf6c144f6599" providerId="LiveId" clId="{A55B681B-5753-473B-83E8-D199B2B8D627}" dt="2025-11-20T03:18:15.400" v="4529" actId="166"/>
          <ac:spMkLst>
            <pc:docMk/>
            <pc:sldMk cId="1136292796" sldId="288"/>
            <ac:spMk id="6" creationId="{723DC545-CD68-7BB7-687B-C5320BA121E8}"/>
          </ac:spMkLst>
        </pc:spChg>
        <pc:spChg chg="add mod ord">
          <ac:chgData name="Hooriya Sohail" userId="9f0adf6c144f6599" providerId="LiveId" clId="{A55B681B-5753-473B-83E8-D199B2B8D627}" dt="2025-11-20T03:18:15.400" v="4529" actId="166"/>
          <ac:spMkLst>
            <pc:docMk/>
            <pc:sldMk cId="1136292796" sldId="288"/>
            <ac:spMk id="7" creationId="{2652A9F8-ED7C-8DFE-8D1A-B63DF0D80C9D}"/>
          </ac:spMkLst>
        </pc:spChg>
        <pc:spChg chg="ord">
          <ac:chgData name="Hooriya Sohail" userId="9f0adf6c144f6599" providerId="LiveId" clId="{A55B681B-5753-473B-83E8-D199B2B8D627}" dt="2025-11-20T03:17:57.279" v="4527" actId="167"/>
          <ac:spMkLst>
            <pc:docMk/>
            <pc:sldMk cId="1136292796" sldId="288"/>
            <ac:spMk id="8" creationId="{6B470DD8-3A80-6C7A-E680-C8BB2072576D}"/>
          </ac:spMkLst>
        </pc:spChg>
        <pc:spChg chg="ord">
          <ac:chgData name="Hooriya Sohail" userId="9f0adf6c144f6599" providerId="LiveId" clId="{A55B681B-5753-473B-83E8-D199B2B8D627}" dt="2025-11-20T03:17:57.279" v="4527" actId="167"/>
          <ac:spMkLst>
            <pc:docMk/>
            <pc:sldMk cId="1136292796" sldId="288"/>
            <ac:spMk id="10" creationId="{44266CA1-5BDE-9719-9EFA-38AFB8A8BA82}"/>
          </ac:spMkLst>
        </pc:spChg>
        <pc:spChg chg="mod">
          <ac:chgData name="Hooriya Sohail" userId="9f0adf6c144f6599" providerId="LiveId" clId="{A55B681B-5753-473B-83E8-D199B2B8D627}" dt="2025-11-20T03:05:39.819" v="4461"/>
          <ac:spMkLst>
            <pc:docMk/>
            <pc:sldMk cId="1136292796" sldId="288"/>
            <ac:spMk id="14" creationId="{1A0E9CA6-4DFF-C596-41C1-DAED05731F5D}"/>
          </ac:spMkLst>
        </pc:spChg>
        <pc:spChg chg="add mod ord">
          <ac:chgData name="Hooriya Sohail" userId="9f0adf6c144f6599" providerId="LiveId" clId="{A55B681B-5753-473B-83E8-D199B2B8D627}" dt="2025-11-20T03:19:36.191" v="4530" actId="164"/>
          <ac:spMkLst>
            <pc:docMk/>
            <pc:sldMk cId="1136292796" sldId="288"/>
            <ac:spMk id="16" creationId="{CE968713-701F-730B-75C4-91500E3B7E60}"/>
          </ac:spMkLst>
        </pc:spChg>
        <pc:spChg chg="add mod ord">
          <ac:chgData name="Hooriya Sohail" userId="9f0adf6c144f6599" providerId="LiveId" clId="{A55B681B-5753-473B-83E8-D199B2B8D627}" dt="2025-11-20T03:19:36.191" v="4530" actId="164"/>
          <ac:spMkLst>
            <pc:docMk/>
            <pc:sldMk cId="1136292796" sldId="288"/>
            <ac:spMk id="26" creationId="{A4D9DAAD-94E3-3EF0-3B11-424202E55B0D}"/>
          </ac:spMkLst>
        </pc:spChg>
        <pc:spChg chg="ord">
          <ac:chgData name="Hooriya Sohail" userId="9f0adf6c144f6599" providerId="LiveId" clId="{A55B681B-5753-473B-83E8-D199B2B8D627}" dt="2025-11-20T03:17:57.279" v="4527" actId="167"/>
          <ac:spMkLst>
            <pc:docMk/>
            <pc:sldMk cId="1136292796" sldId="288"/>
            <ac:spMk id="98" creationId="{BCA7A52D-0746-5751-AA1D-A670CDB14594}"/>
          </ac:spMkLst>
        </pc:spChg>
        <pc:grpChg chg="add mod ord">
          <ac:chgData name="Hooriya Sohail" userId="9f0adf6c144f6599" providerId="LiveId" clId="{A55B681B-5753-473B-83E8-D199B2B8D627}" dt="2025-11-20T03:18:15.400" v="4529" actId="166"/>
          <ac:grpSpMkLst>
            <pc:docMk/>
            <pc:sldMk cId="1136292796" sldId="288"/>
            <ac:grpSpMk id="11" creationId="{5700706E-574C-096A-BA43-D33E80F3EB3F}"/>
          </ac:grpSpMkLst>
        </pc:grpChg>
        <pc:grpChg chg="ord">
          <ac:chgData name="Hooriya Sohail" userId="9f0adf6c144f6599" providerId="LiveId" clId="{A55B681B-5753-473B-83E8-D199B2B8D627}" dt="2025-11-20T03:17:57.279" v="4527" actId="167"/>
          <ac:grpSpMkLst>
            <pc:docMk/>
            <pc:sldMk cId="1136292796" sldId="288"/>
            <ac:grpSpMk id="13" creationId="{8D865B23-C89A-3B37-D16D-C365190304CC}"/>
          </ac:grpSpMkLst>
        </pc:grpChg>
        <pc:grpChg chg="add mod">
          <ac:chgData name="Hooriya Sohail" userId="9f0adf6c144f6599" providerId="LiveId" clId="{A55B681B-5753-473B-83E8-D199B2B8D627}" dt="2025-11-20T03:19:36.191" v="4530" actId="164"/>
          <ac:grpSpMkLst>
            <pc:docMk/>
            <pc:sldMk cId="1136292796" sldId="288"/>
            <ac:grpSpMk id="27" creationId="{7FBF61A9-364F-F7E2-97CC-058CDDE2E90D}"/>
          </ac:grpSpMkLst>
        </pc:grpChg>
        <pc:grpChg chg="ord">
          <ac:chgData name="Hooriya Sohail" userId="9f0adf6c144f6599" providerId="LiveId" clId="{A55B681B-5753-473B-83E8-D199B2B8D627}" dt="2025-11-20T03:17:57.279" v="4527" actId="167"/>
          <ac:grpSpMkLst>
            <pc:docMk/>
            <pc:sldMk cId="1136292796" sldId="288"/>
            <ac:grpSpMk id="29" creationId="{73F74672-FDDF-C56B-8091-EF35809BE103}"/>
          </ac:grpSpMkLst>
        </pc:grpChg>
        <pc:grpChg chg="ord">
          <ac:chgData name="Hooriya Sohail" userId="9f0adf6c144f6599" providerId="LiveId" clId="{A55B681B-5753-473B-83E8-D199B2B8D627}" dt="2025-11-20T03:17:57.279" v="4527" actId="167"/>
          <ac:grpSpMkLst>
            <pc:docMk/>
            <pc:sldMk cId="1136292796" sldId="288"/>
            <ac:grpSpMk id="40" creationId="{9EFDB347-8CFC-F9B7-1629-7BECF0A76B17}"/>
          </ac:grpSpMkLst>
        </pc:grpChg>
        <pc:graphicFrameChg chg="mod">
          <ac:chgData name="Hooriya Sohail" userId="9f0adf6c144f6599" providerId="LiveId" clId="{A55B681B-5753-473B-83E8-D199B2B8D627}" dt="2025-11-20T03:05:46.987" v="4462" actId="1076"/>
          <ac:graphicFrameMkLst>
            <pc:docMk/>
            <pc:sldMk cId="1136292796" sldId="288"/>
            <ac:graphicFrameMk id="3" creationId="{B8EB92FF-E5E4-4718-BECA-18E03A7EE65D}"/>
          </ac:graphicFrameMkLst>
        </pc:graphicFrameChg>
        <pc:graphicFrameChg chg="mod">
          <ac:chgData name="Hooriya Sohail" userId="9f0adf6c144f6599" providerId="LiveId" clId="{A55B681B-5753-473B-83E8-D199B2B8D627}" dt="2025-11-20T03:18:03.516" v="4528" actId="1076"/>
          <ac:graphicFrameMkLst>
            <pc:docMk/>
            <pc:sldMk cId="1136292796" sldId="288"/>
            <ac:graphicFrameMk id="4" creationId="{8E9FA6F7-F8A7-A8AC-5A6A-50F8C6064145}"/>
          </ac:graphicFrameMkLst>
        </pc:graphicFrameChg>
        <pc:graphicFrameChg chg="add mod ord">
          <ac:chgData name="Hooriya Sohail" userId="9f0adf6c144f6599" providerId="LiveId" clId="{A55B681B-5753-473B-83E8-D199B2B8D627}" dt="2025-11-20T03:19:36.191" v="4530" actId="164"/>
          <ac:graphicFrameMkLst>
            <pc:docMk/>
            <pc:sldMk cId="1136292796" sldId="288"/>
            <ac:graphicFrameMk id="17" creationId="{9E6CDD05-FDDE-1622-4B85-57C4B7C302B2}"/>
          </ac:graphicFrameMkLst>
        </pc:graphicFrameChg>
        <pc:graphicFrameChg chg="add mod ord">
          <ac:chgData name="Hooriya Sohail" userId="9f0adf6c144f6599" providerId="LiveId" clId="{A55B681B-5753-473B-83E8-D199B2B8D627}" dt="2025-11-20T03:19:36.191" v="4530" actId="164"/>
          <ac:graphicFrameMkLst>
            <pc:docMk/>
            <pc:sldMk cId="1136292796" sldId="288"/>
            <ac:graphicFrameMk id="22" creationId="{BB0541BE-E015-CCBB-120C-18C21189C2B2}"/>
          </ac:graphicFrameMkLst>
        </pc:graphicFrameChg>
        <pc:graphicFrameChg chg="add del mod ord">
          <ac:chgData name="Hooriya Sohail" userId="9f0adf6c144f6599" providerId="LiveId" clId="{A55B681B-5753-473B-83E8-D199B2B8D627}" dt="2025-11-20T03:17:57.279" v="4527" actId="167"/>
          <ac:graphicFrameMkLst>
            <pc:docMk/>
            <pc:sldMk cId="1136292796" sldId="288"/>
            <ac:graphicFrameMk id="44" creationId="{5699BD48-37ED-3D9B-88C8-CED7447A1386}"/>
          </ac:graphicFrameMkLst>
        </pc:graphicFrameChg>
        <pc:graphicFrameChg chg="add del mod ord">
          <ac:chgData name="Hooriya Sohail" userId="9f0adf6c144f6599" providerId="LiveId" clId="{A55B681B-5753-473B-83E8-D199B2B8D627}" dt="2025-11-20T03:17:57.279" v="4527" actId="167"/>
          <ac:graphicFrameMkLst>
            <pc:docMk/>
            <pc:sldMk cId="1136292796" sldId="288"/>
            <ac:graphicFrameMk id="45" creationId="{5308D1B0-9CC8-859A-0FA9-137659932128}"/>
          </ac:graphicFrameMkLst>
        </pc:graphicFrameChg>
        <pc:picChg chg="ord">
          <ac:chgData name="Hooriya Sohail" userId="9f0adf6c144f6599" providerId="LiveId" clId="{A55B681B-5753-473B-83E8-D199B2B8D627}" dt="2025-11-20T03:17:57.279" v="4527" actId="167"/>
          <ac:picMkLst>
            <pc:docMk/>
            <pc:sldMk cId="1136292796" sldId="288"/>
            <ac:picMk id="5" creationId="{B45336F5-1A16-3B9E-71EA-FC08175D8371}"/>
          </ac:picMkLst>
        </pc:picChg>
        <pc:picChg chg="add mod ord">
          <ac:chgData name="Hooriya Sohail" userId="9f0adf6c144f6599" providerId="LiveId" clId="{A55B681B-5753-473B-83E8-D199B2B8D627}" dt="2025-11-20T03:18:15.400" v="4529" actId="166"/>
          <ac:picMkLst>
            <pc:docMk/>
            <pc:sldMk cId="1136292796" sldId="288"/>
            <ac:picMk id="9" creationId="{54C506B3-5FD1-7DBA-9B69-5E702EDFCBCA}"/>
          </ac:picMkLst>
        </pc:picChg>
        <pc:cxnChg chg="ord">
          <ac:chgData name="Hooriya Sohail" userId="9f0adf6c144f6599" providerId="LiveId" clId="{A55B681B-5753-473B-83E8-D199B2B8D627}" dt="2025-11-20T03:17:57.279" v="4527" actId="167"/>
          <ac:cxnSpMkLst>
            <pc:docMk/>
            <pc:sldMk cId="1136292796" sldId="288"/>
            <ac:cxnSpMk id="12" creationId="{DFB2F0F8-37CD-AAC3-8478-15B216FBC954}"/>
          </ac:cxnSpMkLst>
        </pc:cxnChg>
        <pc:cxnChg chg="mod">
          <ac:chgData name="Hooriya Sohail" userId="9f0adf6c144f6599" providerId="LiveId" clId="{A55B681B-5753-473B-83E8-D199B2B8D627}" dt="2025-11-20T03:05:39.819" v="4461"/>
          <ac:cxnSpMkLst>
            <pc:docMk/>
            <pc:sldMk cId="1136292796" sldId="288"/>
            <ac:cxnSpMk id="15" creationId="{BABCBFAD-F50B-1444-6CD1-3B0DAD9B41DA}"/>
          </ac:cxnSpMkLst>
        </pc:cxnChg>
      </pc:sldChg>
      <pc:sldChg chg="addSp delSp modSp add del mod">
        <pc:chgData name="Hooriya Sohail" userId="9f0adf6c144f6599" providerId="LiveId" clId="{A55B681B-5753-473B-83E8-D199B2B8D627}" dt="2025-11-20T03:15:52.325" v="4510" actId="2696"/>
        <pc:sldMkLst>
          <pc:docMk/>
          <pc:sldMk cId="124129339" sldId="289"/>
        </pc:sldMkLst>
        <pc:spChg chg="mod ord">
          <ac:chgData name="Hooriya Sohail" userId="9f0adf6c144f6599" providerId="LiveId" clId="{A55B681B-5753-473B-83E8-D199B2B8D627}" dt="2025-11-20T03:09:15.574" v="4484" actId="1076"/>
          <ac:spMkLst>
            <pc:docMk/>
            <pc:sldMk cId="124129339" sldId="289"/>
            <ac:spMk id="2" creationId="{A5A4D0F7-FEFF-2A4A-7153-5BAEA02EDEE8}"/>
          </ac:spMkLst>
        </pc:spChg>
        <pc:spChg chg="mod ord">
          <ac:chgData name="Hooriya Sohail" userId="9f0adf6c144f6599" providerId="LiveId" clId="{A55B681B-5753-473B-83E8-D199B2B8D627}" dt="2025-11-20T03:09:20.033" v="4485" actId="1076"/>
          <ac:spMkLst>
            <pc:docMk/>
            <pc:sldMk cId="124129339" sldId="289"/>
            <ac:spMk id="6" creationId="{723DC545-CD68-7BB7-687B-C5320BA121E8}"/>
          </ac:spMkLst>
        </pc:spChg>
        <pc:spChg chg="mod ord">
          <ac:chgData name="Hooriya Sohail" userId="9f0adf6c144f6599" providerId="LiveId" clId="{A55B681B-5753-473B-83E8-D199B2B8D627}" dt="2025-11-20T03:09:23.134" v="4486" actId="1076"/>
          <ac:spMkLst>
            <pc:docMk/>
            <pc:sldMk cId="124129339" sldId="289"/>
            <ac:spMk id="7" creationId="{2652A9F8-ED7C-8DFE-8D1A-B63DF0D80C9D}"/>
          </ac:spMkLst>
        </pc:spChg>
        <pc:spChg chg="mod">
          <ac:chgData name="Hooriya Sohail" userId="9f0adf6c144f6599" providerId="LiveId" clId="{A55B681B-5753-473B-83E8-D199B2B8D627}" dt="2025-11-20T03:08:10.384" v="4478" actId="1076"/>
          <ac:spMkLst>
            <pc:docMk/>
            <pc:sldMk cId="124129339" sldId="289"/>
            <ac:spMk id="10" creationId="{44266CA1-5BDE-9719-9EFA-38AFB8A8BA82}"/>
          </ac:spMkLst>
        </pc:spChg>
        <pc:spChg chg="mod ord">
          <ac:chgData name="Hooriya Sohail" userId="9f0adf6c144f6599" providerId="LiveId" clId="{A55B681B-5753-473B-83E8-D199B2B8D627}" dt="2025-11-20T03:13:28.878" v="4507" actId="166"/>
          <ac:spMkLst>
            <pc:docMk/>
            <pc:sldMk cId="124129339" sldId="289"/>
            <ac:spMk id="16" creationId="{CE968713-701F-730B-75C4-91500E3B7E60}"/>
          </ac:spMkLst>
        </pc:spChg>
        <pc:spChg chg="add mod ord">
          <ac:chgData name="Hooriya Sohail" userId="9f0adf6c144f6599" providerId="LiveId" clId="{A55B681B-5753-473B-83E8-D199B2B8D627}" dt="2025-11-20T03:13:28.878" v="4507" actId="166"/>
          <ac:spMkLst>
            <pc:docMk/>
            <pc:sldMk cId="124129339" sldId="289"/>
            <ac:spMk id="26" creationId="{1F73218B-212A-64EA-AC94-F6E1FA1A205C}"/>
          </ac:spMkLst>
        </pc:spChg>
        <pc:grpChg chg="mod ord">
          <ac:chgData name="Hooriya Sohail" userId="9f0adf6c144f6599" providerId="LiveId" clId="{A55B681B-5753-473B-83E8-D199B2B8D627}" dt="2025-11-20T03:13:28.878" v="4507" actId="166"/>
          <ac:grpSpMkLst>
            <pc:docMk/>
            <pc:sldMk cId="124129339" sldId="289"/>
            <ac:grpSpMk id="11" creationId="{5700706E-574C-096A-BA43-D33E80F3EB3F}"/>
          </ac:grpSpMkLst>
        </pc:grpChg>
        <pc:graphicFrameChg chg="del">
          <ac:chgData name="Hooriya Sohail" userId="9f0adf6c144f6599" providerId="LiveId" clId="{A55B681B-5753-473B-83E8-D199B2B8D627}" dt="2025-11-20T03:07:50.047" v="4476" actId="478"/>
          <ac:graphicFrameMkLst>
            <pc:docMk/>
            <pc:sldMk cId="124129339" sldId="289"/>
            <ac:graphicFrameMk id="3" creationId="{B8EB92FF-E5E4-4718-BECA-18E03A7EE65D}"/>
          </ac:graphicFrameMkLst>
        </pc:graphicFrameChg>
        <pc:graphicFrameChg chg="del">
          <ac:chgData name="Hooriya Sohail" userId="9f0adf6c144f6599" providerId="LiveId" clId="{A55B681B-5753-473B-83E8-D199B2B8D627}" dt="2025-11-20T03:07:50.047" v="4476" actId="478"/>
          <ac:graphicFrameMkLst>
            <pc:docMk/>
            <pc:sldMk cId="124129339" sldId="289"/>
            <ac:graphicFrameMk id="4" creationId="{8E9FA6F7-F8A7-A8AC-5A6A-50F8C6064145}"/>
          </ac:graphicFrameMkLst>
        </pc:graphicFrameChg>
        <pc:graphicFrameChg chg="mod ord">
          <ac:chgData name="Hooriya Sohail" userId="9f0adf6c144f6599" providerId="LiveId" clId="{A55B681B-5753-473B-83E8-D199B2B8D627}" dt="2025-11-20T03:13:28.878" v="4507" actId="166"/>
          <ac:graphicFrameMkLst>
            <pc:docMk/>
            <pc:sldMk cId="124129339" sldId="289"/>
            <ac:graphicFrameMk id="17" creationId="{9E6CDD05-FDDE-1622-4B85-57C4B7C302B2}"/>
          </ac:graphicFrameMkLst>
        </pc:graphicFrameChg>
        <pc:graphicFrameChg chg="add mod ord">
          <ac:chgData name="Hooriya Sohail" userId="9f0adf6c144f6599" providerId="LiveId" clId="{A55B681B-5753-473B-83E8-D199B2B8D627}" dt="2025-11-20T03:13:28.878" v="4507" actId="166"/>
          <ac:graphicFrameMkLst>
            <pc:docMk/>
            <pc:sldMk cId="124129339" sldId="289"/>
            <ac:graphicFrameMk id="22" creationId="{977CD0BB-E1EC-8F06-4AD9-CDD0FB4DFBCD}"/>
          </ac:graphicFrameMkLst>
        </pc:graphicFrameChg>
        <pc:graphicFrameChg chg="mod">
          <ac:chgData name="Hooriya Sohail" userId="9f0adf6c144f6599" providerId="LiveId" clId="{A55B681B-5753-473B-83E8-D199B2B8D627}" dt="2025-11-20T03:08:10.384" v="4478" actId="1076"/>
          <ac:graphicFrameMkLst>
            <pc:docMk/>
            <pc:sldMk cId="124129339" sldId="289"/>
            <ac:graphicFrameMk id="44" creationId="{5699BD48-37ED-3D9B-88C8-CED7447A1386}"/>
          </ac:graphicFrameMkLst>
        </pc:graphicFrameChg>
        <pc:graphicFrameChg chg="mod">
          <ac:chgData name="Hooriya Sohail" userId="9f0adf6c144f6599" providerId="LiveId" clId="{A55B681B-5753-473B-83E8-D199B2B8D627}" dt="2025-11-20T03:08:10.384" v="4478" actId="1076"/>
          <ac:graphicFrameMkLst>
            <pc:docMk/>
            <pc:sldMk cId="124129339" sldId="289"/>
            <ac:graphicFrameMk id="45" creationId="{5308D1B0-9CC8-859A-0FA9-137659932128}"/>
          </ac:graphicFrameMkLst>
        </pc:graphicFrameChg>
        <pc:picChg chg="mod">
          <ac:chgData name="Hooriya Sohail" userId="9f0adf6c144f6599" providerId="LiveId" clId="{A55B681B-5753-473B-83E8-D199B2B8D627}" dt="2025-11-20T03:08:10.384" v="4478" actId="1076"/>
          <ac:picMkLst>
            <pc:docMk/>
            <pc:sldMk cId="124129339" sldId="289"/>
            <ac:picMk id="5" creationId="{B45336F5-1A16-3B9E-71EA-FC08175D8371}"/>
          </ac:picMkLst>
        </pc:picChg>
        <pc:picChg chg="mod ord">
          <ac:chgData name="Hooriya Sohail" userId="9f0adf6c144f6599" providerId="LiveId" clId="{A55B681B-5753-473B-83E8-D199B2B8D627}" dt="2025-11-20T03:13:28.878" v="4507" actId="166"/>
          <ac:picMkLst>
            <pc:docMk/>
            <pc:sldMk cId="124129339" sldId="289"/>
            <ac:picMk id="9" creationId="{54C506B3-5FD1-7DBA-9B69-5E702EDFCBCA}"/>
          </ac:picMkLst>
        </pc:picChg>
        <pc:cxnChg chg="mod">
          <ac:chgData name="Hooriya Sohail" userId="9f0adf6c144f6599" providerId="LiveId" clId="{A55B681B-5753-473B-83E8-D199B2B8D627}" dt="2025-11-20T03:08:10.384" v="4478" actId="1076"/>
          <ac:cxnSpMkLst>
            <pc:docMk/>
            <pc:sldMk cId="124129339" sldId="289"/>
            <ac:cxnSpMk id="12" creationId="{DFB2F0F8-37CD-AAC3-8478-15B216FBC954}"/>
          </ac:cxnSpMkLst>
        </pc:cxnChg>
      </pc:sldChg>
      <pc:sldChg chg="addSp delSp modSp add mod">
        <pc:chgData name="Hooriya Sohail" userId="9f0adf6c144f6599" providerId="LiveId" clId="{A55B681B-5753-473B-83E8-D199B2B8D627}" dt="2025-11-20T07:24:39.843" v="5039" actId="20577"/>
        <pc:sldMkLst>
          <pc:docMk/>
          <pc:sldMk cId="913338081" sldId="289"/>
        </pc:sldMkLst>
        <pc:spChg chg="mod">
          <ac:chgData name="Hooriya Sohail" userId="9f0adf6c144f6599" providerId="LiveId" clId="{A55B681B-5753-473B-83E8-D199B2B8D627}" dt="2025-11-20T03:19:50.616" v="4533" actId="1076"/>
          <ac:spMkLst>
            <pc:docMk/>
            <pc:sldMk cId="913338081" sldId="289"/>
            <ac:spMk id="2" creationId="{A5A4D0F7-FEFF-2A4A-7153-5BAEA02EDEE8}"/>
          </ac:spMkLst>
        </pc:spChg>
        <pc:spChg chg="mod">
          <ac:chgData name="Hooriya Sohail" userId="9f0adf6c144f6599" providerId="LiveId" clId="{A55B681B-5753-473B-83E8-D199B2B8D627}" dt="2025-11-20T03:19:53.299" v="4534" actId="1076"/>
          <ac:spMkLst>
            <pc:docMk/>
            <pc:sldMk cId="913338081" sldId="289"/>
            <ac:spMk id="6" creationId="{723DC545-CD68-7BB7-687B-C5320BA121E8}"/>
          </ac:spMkLst>
        </pc:spChg>
        <pc:spChg chg="mod">
          <ac:chgData name="Hooriya Sohail" userId="9f0adf6c144f6599" providerId="LiveId" clId="{A55B681B-5753-473B-83E8-D199B2B8D627}" dt="2025-11-20T03:19:57.003" v="4535" actId="1076"/>
          <ac:spMkLst>
            <pc:docMk/>
            <pc:sldMk cId="913338081" sldId="289"/>
            <ac:spMk id="7" creationId="{2652A9F8-ED7C-8DFE-8D1A-B63DF0D80C9D}"/>
          </ac:spMkLst>
        </pc:spChg>
        <pc:spChg chg="mod">
          <ac:chgData name="Hooriya Sohail" userId="9f0adf6c144f6599" providerId="LiveId" clId="{A55B681B-5753-473B-83E8-D199B2B8D627}" dt="2025-11-20T07:24:39.843" v="5039" actId="20577"/>
          <ac:spMkLst>
            <pc:docMk/>
            <pc:sldMk cId="913338081" sldId="289"/>
            <ac:spMk id="14" creationId="{1A0E9CA6-4DFF-C596-41C1-DAED05731F5D}"/>
          </ac:spMkLst>
        </pc:spChg>
        <pc:spChg chg="mod">
          <ac:chgData name="Hooriya Sohail" userId="9f0adf6c144f6599" providerId="LiveId" clId="{A55B681B-5753-473B-83E8-D199B2B8D627}" dt="2025-11-20T07:08:39.617" v="4860" actId="14100"/>
          <ac:spMkLst>
            <pc:docMk/>
            <pc:sldMk cId="913338081" sldId="289"/>
            <ac:spMk id="16" creationId="{CE968713-701F-730B-75C4-91500E3B7E60}"/>
          </ac:spMkLst>
        </pc:spChg>
        <pc:spChg chg="add mod">
          <ac:chgData name="Hooriya Sohail" userId="9f0adf6c144f6599" providerId="LiveId" clId="{A55B681B-5753-473B-83E8-D199B2B8D627}" dt="2025-11-20T03:22:12.268" v="4555"/>
          <ac:spMkLst>
            <pc:docMk/>
            <pc:sldMk cId="913338081" sldId="289"/>
            <ac:spMk id="28" creationId="{1441E0C8-BF7C-47DC-D415-E89C9B7ACB76}"/>
          </ac:spMkLst>
        </pc:spChg>
        <pc:spChg chg="add mod">
          <ac:chgData name="Hooriya Sohail" userId="9f0adf6c144f6599" providerId="LiveId" clId="{A55B681B-5753-473B-83E8-D199B2B8D627}" dt="2025-11-20T03:22:12.268" v="4555"/>
          <ac:spMkLst>
            <pc:docMk/>
            <pc:sldMk cId="913338081" sldId="289"/>
            <ac:spMk id="34" creationId="{825F3A72-3F74-977A-C223-B3450671F045}"/>
          </ac:spMkLst>
        </pc:spChg>
        <pc:spChg chg="add mod">
          <ac:chgData name="Hooriya Sohail" userId="9f0adf6c144f6599" providerId="LiveId" clId="{A55B681B-5753-473B-83E8-D199B2B8D627}" dt="2025-11-20T03:22:12.268" v="4555"/>
          <ac:spMkLst>
            <pc:docMk/>
            <pc:sldMk cId="913338081" sldId="289"/>
            <ac:spMk id="36" creationId="{8088A0C2-5E36-E6F9-B01B-EF3231CAD9F1}"/>
          </ac:spMkLst>
        </pc:spChg>
        <pc:spChg chg="add mod">
          <ac:chgData name="Hooriya Sohail" userId="9f0adf6c144f6599" providerId="LiveId" clId="{A55B681B-5753-473B-83E8-D199B2B8D627}" dt="2025-11-20T03:22:12.268" v="4555"/>
          <ac:spMkLst>
            <pc:docMk/>
            <pc:sldMk cId="913338081" sldId="289"/>
            <ac:spMk id="37" creationId="{4DD31B4E-5F94-2789-8934-7D74C85BD328}"/>
          </ac:spMkLst>
        </pc:spChg>
        <pc:spChg chg="mod">
          <ac:chgData name="Hooriya Sohail" userId="9f0adf6c144f6599" providerId="LiveId" clId="{A55B681B-5753-473B-83E8-D199B2B8D627}" dt="2025-11-20T03:22:12.268" v="4555"/>
          <ac:spMkLst>
            <pc:docMk/>
            <pc:sldMk cId="913338081" sldId="289"/>
            <ac:spMk id="41" creationId="{B10218ED-C28D-4DDC-EECC-D523D14E13B0}"/>
          </ac:spMkLst>
        </pc:spChg>
        <pc:spChg chg="add mod">
          <ac:chgData name="Hooriya Sohail" userId="9f0adf6c144f6599" providerId="LiveId" clId="{A55B681B-5753-473B-83E8-D199B2B8D627}" dt="2025-11-20T03:22:12.268" v="4555"/>
          <ac:spMkLst>
            <pc:docMk/>
            <pc:sldMk cId="913338081" sldId="289"/>
            <ac:spMk id="51" creationId="{8430B697-C46A-A8CB-A318-FA15785090C2}"/>
          </ac:spMkLst>
        </pc:spChg>
        <pc:spChg chg="add mod">
          <ac:chgData name="Hooriya Sohail" userId="9f0adf6c144f6599" providerId="LiveId" clId="{A55B681B-5753-473B-83E8-D199B2B8D627}" dt="2025-11-20T03:22:12.268" v="4555"/>
          <ac:spMkLst>
            <pc:docMk/>
            <pc:sldMk cId="913338081" sldId="289"/>
            <ac:spMk id="52" creationId="{90E7D19C-D77C-7613-CF1A-0008AA13557B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60" creationId="{5CF9E1C8-DAED-89EC-31A0-8FCCF3EB1ACD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61" creationId="{3586184C-1565-9AD5-4F10-DE543C6050B4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62" creationId="{D40D1A62-FEBD-6BCA-AA5D-414087A87CF2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66" creationId="{9131FF3D-DF7A-8291-0BA5-30299D6D0A2E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70" creationId="{7C988EDD-0B11-7EC9-D974-8C00D6799782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73" creationId="{7E0AA78E-8BDB-CEA7-4D2C-C3BF8CC7B93C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76" creationId="{057150B9-18BD-6BD6-C6A6-064BCA1AAB3A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78" creationId="{D0D97B84-8C50-7C4E-773F-FB0FD487C6E9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86" creationId="{ABF00A6D-3BD5-33D8-8C0A-B7E80E13BA89}"/>
          </ac:spMkLst>
        </pc:spChg>
        <pc:spChg chg="mod">
          <ac:chgData name="Hooriya Sohail" userId="9f0adf6c144f6599" providerId="LiveId" clId="{A55B681B-5753-473B-83E8-D199B2B8D627}" dt="2025-11-20T07:02:09.064" v="4694" actId="27803"/>
          <ac:spMkLst>
            <pc:docMk/>
            <pc:sldMk cId="913338081" sldId="289"/>
            <ac:spMk id="89" creationId="{6E0E21DA-B8DC-81DC-894D-B5E77BB7A7BA}"/>
          </ac:spMkLst>
        </pc:spChg>
        <pc:grpChg chg="mod">
          <ac:chgData name="Hooriya Sohail" userId="9f0adf6c144f6599" providerId="LiveId" clId="{A55B681B-5753-473B-83E8-D199B2B8D627}" dt="2025-11-20T03:20:06.866" v="4537" actId="1076"/>
          <ac:grpSpMkLst>
            <pc:docMk/>
            <pc:sldMk cId="913338081" sldId="289"/>
            <ac:grpSpMk id="11" creationId="{5700706E-574C-096A-BA43-D33E80F3EB3F}"/>
          </ac:grpSpMkLst>
        </pc:grpChg>
        <pc:grpChg chg="mod">
          <ac:chgData name="Hooriya Sohail" userId="9f0adf6c144f6599" providerId="LiveId" clId="{A55B681B-5753-473B-83E8-D199B2B8D627}" dt="2025-11-20T07:03:15.062" v="4701" actId="1076"/>
          <ac:grpSpMkLst>
            <pc:docMk/>
            <pc:sldMk cId="913338081" sldId="289"/>
            <ac:grpSpMk id="27" creationId="{7FBF61A9-364F-F7E2-97CC-058CDDE2E90D}"/>
          </ac:grpSpMkLst>
        </pc:grpChg>
        <pc:grpChg chg="add mod">
          <ac:chgData name="Hooriya Sohail" userId="9f0adf6c144f6599" providerId="LiveId" clId="{A55B681B-5753-473B-83E8-D199B2B8D627}" dt="2025-11-20T03:22:12.268" v="4555"/>
          <ac:grpSpMkLst>
            <pc:docMk/>
            <pc:sldMk cId="913338081" sldId="289"/>
            <ac:grpSpMk id="38" creationId="{01228209-8D98-FE31-5EAE-8CCB7ABDD553}"/>
          </ac:grpSpMkLst>
        </pc:grpChg>
        <pc:graphicFrameChg chg="del">
          <ac:chgData name="Hooriya Sohail" userId="9f0adf6c144f6599" providerId="LiveId" clId="{A55B681B-5753-473B-83E8-D199B2B8D627}" dt="2025-11-20T03:22:23.285" v="4556" actId="478"/>
          <ac:graphicFrameMkLst>
            <pc:docMk/>
            <pc:sldMk cId="913338081" sldId="289"/>
            <ac:graphicFrameMk id="3" creationId="{B8EB92FF-E5E4-4718-BECA-18E03A7EE65D}"/>
          </ac:graphicFrameMkLst>
        </pc:graphicFrameChg>
        <pc:graphicFrameChg chg="del">
          <ac:chgData name="Hooriya Sohail" userId="9f0adf6c144f6599" providerId="LiveId" clId="{A55B681B-5753-473B-83E8-D199B2B8D627}" dt="2025-11-20T03:22:23.285" v="4556" actId="478"/>
          <ac:graphicFrameMkLst>
            <pc:docMk/>
            <pc:sldMk cId="913338081" sldId="289"/>
            <ac:graphicFrameMk id="4" creationId="{8E9FA6F7-F8A7-A8AC-5A6A-50F8C6064145}"/>
          </ac:graphicFrameMkLst>
        </pc:graphicFrameChg>
        <pc:graphicFrameChg chg="add del mod">
          <ac:chgData name="Hooriya Sohail" userId="9f0adf6c144f6599" providerId="LiveId" clId="{A55B681B-5753-473B-83E8-D199B2B8D627}" dt="2025-11-20T07:03:47.317" v="4704" actId="478"/>
          <ac:graphicFrameMkLst>
            <pc:docMk/>
            <pc:sldMk cId="913338081" sldId="289"/>
            <ac:graphicFrameMk id="17" creationId="{9E6CDD05-FDDE-1622-4B85-57C4B7C302B2}"/>
          </ac:graphicFrameMkLst>
        </pc:graphicFrameChg>
        <pc:graphicFrameChg chg="mod">
          <ac:chgData name="Hooriya Sohail" userId="9f0adf6c144f6599" providerId="LiveId" clId="{A55B681B-5753-473B-83E8-D199B2B8D627}" dt="2025-11-20T03:21:12.124" v="4550" actId="1076"/>
          <ac:graphicFrameMkLst>
            <pc:docMk/>
            <pc:sldMk cId="913338081" sldId="289"/>
            <ac:graphicFrameMk id="22" creationId="{BB0541BE-E015-CCBB-120C-18C21189C2B2}"/>
          </ac:graphicFrameMkLst>
        </pc:graphicFrameChg>
        <pc:graphicFrameChg chg="add mod">
          <ac:chgData name="Hooriya Sohail" userId="9f0adf6c144f6599" providerId="LiveId" clId="{A55B681B-5753-473B-83E8-D199B2B8D627}" dt="2025-11-20T07:06:07.350" v="4733" actId="207"/>
          <ac:graphicFrameMkLst>
            <pc:docMk/>
            <pc:sldMk cId="913338081" sldId="289"/>
            <ac:graphicFrameMk id="92" creationId="{96924E95-3704-CBE8-B55F-41E8FAE1B2E1}"/>
          </ac:graphicFrameMkLst>
        </pc:graphicFrameChg>
        <pc:picChg chg="mod">
          <ac:chgData name="Hooriya Sohail" userId="9f0adf6c144f6599" providerId="LiveId" clId="{A55B681B-5753-473B-83E8-D199B2B8D627}" dt="2025-11-20T03:21:07.597" v="4547" actId="1076"/>
          <ac:picMkLst>
            <pc:docMk/>
            <pc:sldMk cId="913338081" sldId="289"/>
            <ac:picMk id="9" creationId="{54C506B3-5FD1-7DBA-9B69-5E702EDFCBCA}"/>
          </ac:picMkLst>
        </pc:picChg>
        <pc:picChg chg="add del mod">
          <ac:chgData name="Hooriya Sohail" userId="9f0adf6c144f6599" providerId="LiveId" clId="{A55B681B-5753-473B-83E8-D199B2B8D627}" dt="2025-11-20T07:02:24.622" v="4698" actId="22"/>
          <ac:picMkLst>
            <pc:docMk/>
            <pc:sldMk cId="913338081" sldId="289"/>
            <ac:picMk id="54" creationId="{D1D18513-EE5F-3A79-3A60-CB1DFBC7E0B0}"/>
          </ac:picMkLst>
        </pc:picChg>
        <pc:picChg chg="add del mod">
          <ac:chgData name="Hooriya Sohail" userId="9f0adf6c144f6599" providerId="LiveId" clId="{A55B681B-5753-473B-83E8-D199B2B8D627}" dt="2025-11-20T07:04:28.711" v="4710" actId="478"/>
          <ac:picMkLst>
            <pc:docMk/>
            <pc:sldMk cId="913338081" sldId="289"/>
            <ac:picMk id="91" creationId="{5CC68903-C1D0-98DA-51FF-C7F814C36B39}"/>
          </ac:picMkLst>
        </pc:picChg>
        <pc:cxnChg chg="mod">
          <ac:chgData name="Hooriya Sohail" userId="9f0adf6c144f6599" providerId="LiveId" clId="{A55B681B-5753-473B-83E8-D199B2B8D627}" dt="2025-11-20T03:22:12.268" v="4555"/>
          <ac:cxnSpMkLst>
            <pc:docMk/>
            <pc:sldMk cId="913338081" sldId="289"/>
            <ac:cxnSpMk id="50" creationId="{72A8679E-48D6-0045-4BC5-0B05F0C7A939}"/>
          </ac:cxnSpMkLst>
        </pc:cxnChg>
      </pc:sldChg>
      <pc:sldChg chg="delSp modSp add del mod">
        <pc:chgData name="Hooriya Sohail" userId="9f0adf6c144f6599" providerId="LiveId" clId="{A55B681B-5753-473B-83E8-D199B2B8D627}" dt="2025-11-20T03:19:42.767" v="4531" actId="2696"/>
        <pc:sldMkLst>
          <pc:docMk/>
          <pc:sldMk cId="1198083367" sldId="289"/>
        </pc:sldMkLst>
        <pc:spChg chg="mod">
          <ac:chgData name="Hooriya Sohail" userId="9f0adf6c144f6599" providerId="LiveId" clId="{A55B681B-5753-473B-83E8-D199B2B8D627}" dt="2025-11-20T03:16:15.450" v="4514" actId="1076"/>
          <ac:spMkLst>
            <pc:docMk/>
            <pc:sldMk cId="1198083367" sldId="289"/>
            <ac:spMk id="2" creationId="{A5A4D0F7-FEFF-2A4A-7153-5BAEA02EDEE8}"/>
          </ac:spMkLst>
        </pc:spChg>
        <pc:spChg chg="mod">
          <ac:chgData name="Hooriya Sohail" userId="9f0adf6c144f6599" providerId="LiveId" clId="{A55B681B-5753-473B-83E8-D199B2B8D627}" dt="2025-11-20T03:16:19.230" v="4515" actId="1076"/>
          <ac:spMkLst>
            <pc:docMk/>
            <pc:sldMk cId="1198083367" sldId="289"/>
            <ac:spMk id="6" creationId="{723DC545-CD68-7BB7-687B-C5320BA121E8}"/>
          </ac:spMkLst>
        </pc:spChg>
        <pc:spChg chg="mod">
          <ac:chgData name="Hooriya Sohail" userId="9f0adf6c144f6599" providerId="LiveId" clId="{A55B681B-5753-473B-83E8-D199B2B8D627}" dt="2025-11-20T03:16:22.572" v="4516" actId="1076"/>
          <ac:spMkLst>
            <pc:docMk/>
            <pc:sldMk cId="1198083367" sldId="289"/>
            <ac:spMk id="7" creationId="{2652A9F8-ED7C-8DFE-8D1A-B63DF0D80C9D}"/>
          </ac:spMkLst>
        </pc:spChg>
        <pc:spChg chg="mod">
          <ac:chgData name="Hooriya Sohail" userId="9f0adf6c144f6599" providerId="LiveId" clId="{A55B681B-5753-473B-83E8-D199B2B8D627}" dt="2025-11-20T03:16:47.018" v="4520" actId="1076"/>
          <ac:spMkLst>
            <pc:docMk/>
            <pc:sldMk cId="1198083367" sldId="289"/>
            <ac:spMk id="16" creationId="{CE968713-701F-730B-75C4-91500E3B7E60}"/>
          </ac:spMkLst>
        </pc:spChg>
        <pc:spChg chg="mod">
          <ac:chgData name="Hooriya Sohail" userId="9f0adf6c144f6599" providerId="LiveId" clId="{A55B681B-5753-473B-83E8-D199B2B8D627}" dt="2025-11-20T03:16:55.766" v="4521" actId="1076"/>
          <ac:spMkLst>
            <pc:docMk/>
            <pc:sldMk cId="1198083367" sldId="289"/>
            <ac:spMk id="26" creationId="{A4D9DAAD-94E3-3EF0-3B11-424202E55B0D}"/>
          </ac:spMkLst>
        </pc:spChg>
        <pc:grpChg chg="mod">
          <ac:chgData name="Hooriya Sohail" userId="9f0adf6c144f6599" providerId="LiveId" clId="{A55B681B-5753-473B-83E8-D199B2B8D627}" dt="2025-11-20T03:16:35.966" v="4518" actId="1076"/>
          <ac:grpSpMkLst>
            <pc:docMk/>
            <pc:sldMk cId="1198083367" sldId="289"/>
            <ac:grpSpMk id="11" creationId="{5700706E-574C-096A-BA43-D33E80F3EB3F}"/>
          </ac:grpSpMkLst>
        </pc:grpChg>
        <pc:graphicFrameChg chg="del">
          <ac:chgData name="Hooriya Sohail" userId="9f0adf6c144f6599" providerId="LiveId" clId="{A55B681B-5753-473B-83E8-D199B2B8D627}" dt="2025-11-20T03:17:02.475" v="4522" actId="478"/>
          <ac:graphicFrameMkLst>
            <pc:docMk/>
            <pc:sldMk cId="1198083367" sldId="289"/>
            <ac:graphicFrameMk id="3" creationId="{B8EB92FF-E5E4-4718-BECA-18E03A7EE65D}"/>
          </ac:graphicFrameMkLst>
        </pc:graphicFrameChg>
        <pc:graphicFrameChg chg="del">
          <ac:chgData name="Hooriya Sohail" userId="9f0adf6c144f6599" providerId="LiveId" clId="{A55B681B-5753-473B-83E8-D199B2B8D627}" dt="2025-11-20T03:17:02.475" v="4522" actId="478"/>
          <ac:graphicFrameMkLst>
            <pc:docMk/>
            <pc:sldMk cId="1198083367" sldId="289"/>
            <ac:graphicFrameMk id="4" creationId="{8E9FA6F7-F8A7-A8AC-5A6A-50F8C6064145}"/>
          </ac:graphicFrameMkLst>
        </pc:graphicFrameChg>
        <pc:graphicFrameChg chg="mod">
          <ac:chgData name="Hooriya Sohail" userId="9f0adf6c144f6599" providerId="LiveId" clId="{A55B681B-5753-473B-83E8-D199B2B8D627}" dt="2025-11-20T03:16:47.018" v="4520" actId="1076"/>
          <ac:graphicFrameMkLst>
            <pc:docMk/>
            <pc:sldMk cId="1198083367" sldId="289"/>
            <ac:graphicFrameMk id="17" creationId="{9E6CDD05-FDDE-1622-4B85-57C4B7C302B2}"/>
          </ac:graphicFrameMkLst>
        </pc:graphicFrameChg>
        <pc:graphicFrameChg chg="mod">
          <ac:chgData name="Hooriya Sohail" userId="9f0adf6c144f6599" providerId="LiveId" clId="{A55B681B-5753-473B-83E8-D199B2B8D627}" dt="2025-11-20T03:16:55.766" v="4521" actId="1076"/>
          <ac:graphicFrameMkLst>
            <pc:docMk/>
            <pc:sldMk cId="1198083367" sldId="289"/>
            <ac:graphicFrameMk id="22" creationId="{BB0541BE-E015-CCBB-120C-18C21189C2B2}"/>
          </ac:graphicFrameMkLst>
        </pc:graphicFrameChg>
        <pc:picChg chg="mod">
          <ac:chgData name="Hooriya Sohail" userId="9f0adf6c144f6599" providerId="LiveId" clId="{A55B681B-5753-473B-83E8-D199B2B8D627}" dt="2025-11-20T03:16:29.903" v="4517" actId="1076"/>
          <ac:picMkLst>
            <pc:docMk/>
            <pc:sldMk cId="1198083367" sldId="289"/>
            <ac:picMk id="9" creationId="{54C506B3-5FD1-7DBA-9B69-5E702EDFCBCA}"/>
          </ac:picMkLst>
        </pc:picChg>
      </pc:sldChg>
      <pc:sldChg chg="addSp delSp modSp add mod">
        <pc:chgData name="Hooriya Sohail" userId="9f0adf6c144f6599" providerId="LiveId" clId="{A55B681B-5753-473B-83E8-D199B2B8D627}" dt="2025-11-20T07:09:04.485" v="4870" actId="20577"/>
        <pc:sldMkLst>
          <pc:docMk/>
          <pc:sldMk cId="4138395213" sldId="290"/>
        </pc:sldMkLst>
        <pc:spChg chg="mod">
          <ac:chgData name="Hooriya Sohail" userId="9f0adf6c144f6599" providerId="LiveId" clId="{A55B681B-5753-473B-83E8-D199B2B8D627}" dt="2025-11-20T03:23:17.189" v="4558" actId="1076"/>
          <ac:spMkLst>
            <pc:docMk/>
            <pc:sldMk cId="4138395213" sldId="290"/>
            <ac:spMk id="2" creationId="{A5A4D0F7-FEFF-2A4A-7153-5BAEA02EDEE8}"/>
          </ac:spMkLst>
        </pc:spChg>
        <pc:spChg chg="add mod">
          <ac:chgData name="Hooriya Sohail" userId="9f0adf6c144f6599" providerId="LiveId" clId="{A55B681B-5753-473B-83E8-D199B2B8D627}" dt="2025-11-20T03:25:11.228" v="4571"/>
          <ac:spMkLst>
            <pc:docMk/>
            <pc:sldMk cId="4138395213" sldId="290"/>
            <ac:spMk id="3" creationId="{92B957D9-B198-CCF5-D72F-DA9C013F248B}"/>
          </ac:spMkLst>
        </pc:spChg>
        <pc:spChg chg="add mod">
          <ac:chgData name="Hooriya Sohail" userId="9f0adf6c144f6599" providerId="LiveId" clId="{A55B681B-5753-473B-83E8-D199B2B8D627}" dt="2025-11-20T03:25:11.228" v="4571"/>
          <ac:spMkLst>
            <pc:docMk/>
            <pc:sldMk cId="4138395213" sldId="290"/>
            <ac:spMk id="4" creationId="{167121A2-22F9-C937-651B-229D56FEA9DD}"/>
          </ac:spMkLst>
        </pc:spChg>
        <pc:spChg chg="mod">
          <ac:chgData name="Hooriya Sohail" userId="9f0adf6c144f6599" providerId="LiveId" clId="{A55B681B-5753-473B-83E8-D199B2B8D627}" dt="2025-11-20T03:23:17.189" v="4558" actId="1076"/>
          <ac:spMkLst>
            <pc:docMk/>
            <pc:sldMk cId="4138395213" sldId="290"/>
            <ac:spMk id="6" creationId="{723DC545-CD68-7BB7-687B-C5320BA121E8}"/>
          </ac:spMkLst>
        </pc:spChg>
        <pc:spChg chg="mod">
          <ac:chgData name="Hooriya Sohail" userId="9f0adf6c144f6599" providerId="LiveId" clId="{A55B681B-5753-473B-83E8-D199B2B8D627}" dt="2025-11-20T03:23:17.189" v="4558" actId="1076"/>
          <ac:spMkLst>
            <pc:docMk/>
            <pc:sldMk cId="4138395213" sldId="290"/>
            <ac:spMk id="7" creationId="{2652A9F8-ED7C-8DFE-8D1A-B63DF0D80C9D}"/>
          </ac:spMkLst>
        </pc:spChg>
        <pc:spChg chg="mod">
          <ac:chgData name="Hooriya Sohail" userId="9f0adf6c144f6599" providerId="LiveId" clId="{A55B681B-5753-473B-83E8-D199B2B8D627}" dt="2025-11-20T03:23:17.189" v="4558" actId="1076"/>
          <ac:spMkLst>
            <pc:docMk/>
            <pc:sldMk cId="4138395213" sldId="290"/>
            <ac:spMk id="8" creationId="{6B470DD8-3A80-6C7A-E680-C8BB2072576D}"/>
          </ac:spMkLst>
        </pc:spChg>
        <pc:spChg chg="mod">
          <ac:chgData name="Hooriya Sohail" userId="9f0adf6c144f6599" providerId="LiveId" clId="{A55B681B-5753-473B-83E8-D199B2B8D627}" dt="2025-11-20T03:23:17.189" v="4558" actId="1076"/>
          <ac:spMkLst>
            <pc:docMk/>
            <pc:sldMk cId="4138395213" sldId="290"/>
            <ac:spMk id="10" creationId="{44266CA1-5BDE-9719-9EFA-38AFB8A8BA82}"/>
          </ac:spMkLst>
        </pc:spChg>
        <pc:spChg chg="mod">
          <ac:chgData name="Hooriya Sohail" userId="9f0adf6c144f6599" providerId="LiveId" clId="{A55B681B-5753-473B-83E8-D199B2B8D627}" dt="2025-11-20T03:23:23.500" v="4560" actId="1076"/>
          <ac:spMkLst>
            <pc:docMk/>
            <pc:sldMk cId="4138395213" sldId="290"/>
            <ac:spMk id="28" creationId="{1441E0C8-BF7C-47DC-D415-E89C9B7ACB76}"/>
          </ac:spMkLst>
        </pc:spChg>
        <pc:spChg chg="mod">
          <ac:chgData name="Hooriya Sohail" userId="9f0adf6c144f6599" providerId="LiveId" clId="{A55B681B-5753-473B-83E8-D199B2B8D627}" dt="2025-11-20T03:23:27.511" v="4561" actId="1076"/>
          <ac:spMkLst>
            <pc:docMk/>
            <pc:sldMk cId="4138395213" sldId="290"/>
            <ac:spMk id="34" creationId="{825F3A72-3F74-977A-C223-B3450671F045}"/>
          </ac:spMkLst>
        </pc:spChg>
        <pc:spChg chg="mod">
          <ac:chgData name="Hooriya Sohail" userId="9f0adf6c144f6599" providerId="LiveId" clId="{A55B681B-5753-473B-83E8-D199B2B8D627}" dt="2025-11-20T03:23:31.038" v="4562" actId="1076"/>
          <ac:spMkLst>
            <pc:docMk/>
            <pc:sldMk cId="4138395213" sldId="290"/>
            <ac:spMk id="36" creationId="{8088A0C2-5E36-E6F9-B01B-EF3231CAD9F1}"/>
          </ac:spMkLst>
        </pc:spChg>
        <pc:spChg chg="mod topLvl">
          <ac:chgData name="Hooriya Sohail" userId="9f0adf6c144f6599" providerId="LiveId" clId="{A55B681B-5753-473B-83E8-D199B2B8D627}" dt="2025-11-20T03:27:24.645" v="4583" actId="165"/>
          <ac:spMkLst>
            <pc:docMk/>
            <pc:sldMk cId="4138395213" sldId="290"/>
            <ac:spMk id="37" creationId="{4DD31B4E-5F94-2789-8934-7D74C85BD328}"/>
          </ac:spMkLst>
        </pc:spChg>
        <pc:spChg chg="mod">
          <ac:chgData name="Hooriya Sohail" userId="9f0adf6c144f6599" providerId="LiveId" clId="{A55B681B-5753-473B-83E8-D199B2B8D627}" dt="2025-11-20T03:27:24.645" v="4583" actId="165"/>
          <ac:spMkLst>
            <pc:docMk/>
            <pc:sldMk cId="4138395213" sldId="290"/>
            <ac:spMk id="41" creationId="{B10218ED-C28D-4DDC-EECC-D523D14E13B0}"/>
          </ac:spMkLst>
        </pc:spChg>
        <pc:spChg chg="mod topLvl">
          <ac:chgData name="Hooriya Sohail" userId="9f0adf6c144f6599" providerId="LiveId" clId="{A55B681B-5753-473B-83E8-D199B2B8D627}" dt="2025-11-20T03:27:24.645" v="4583" actId="165"/>
          <ac:spMkLst>
            <pc:docMk/>
            <pc:sldMk cId="4138395213" sldId="290"/>
            <ac:spMk id="51" creationId="{8430B697-C46A-A8CB-A318-FA15785090C2}"/>
          </ac:spMkLst>
        </pc:spChg>
        <pc:spChg chg="mod topLvl">
          <ac:chgData name="Hooriya Sohail" userId="9f0adf6c144f6599" providerId="LiveId" clId="{A55B681B-5753-473B-83E8-D199B2B8D627}" dt="2025-11-20T07:09:04.485" v="4870" actId="20577"/>
          <ac:spMkLst>
            <pc:docMk/>
            <pc:sldMk cId="4138395213" sldId="290"/>
            <ac:spMk id="52" creationId="{90E7D19C-D77C-7613-CF1A-0008AA13557B}"/>
          </ac:spMkLst>
        </pc:spChg>
        <pc:spChg chg="add mod">
          <ac:chgData name="Hooriya Sohail" userId="9f0adf6c144f6599" providerId="LiveId" clId="{A55B681B-5753-473B-83E8-D199B2B8D627}" dt="2025-11-20T03:25:11.228" v="4571"/>
          <ac:spMkLst>
            <pc:docMk/>
            <pc:sldMk cId="4138395213" sldId="290"/>
            <ac:spMk id="53" creationId="{CB556BEC-518E-86D9-2ED7-7A8CBF13B471}"/>
          </ac:spMkLst>
        </pc:spChg>
        <pc:spChg chg="mod">
          <ac:chgData name="Hooriya Sohail" userId="9f0adf6c144f6599" providerId="LiveId" clId="{A55B681B-5753-473B-83E8-D199B2B8D627}" dt="2025-11-20T03:25:11.228" v="4571"/>
          <ac:spMkLst>
            <pc:docMk/>
            <pc:sldMk cId="4138395213" sldId="290"/>
            <ac:spMk id="56" creationId="{C127113B-F0AC-01AD-4539-A96254C88053}"/>
          </ac:spMkLst>
        </pc:spChg>
        <pc:spChg chg="mod">
          <ac:chgData name="Hooriya Sohail" userId="9f0adf6c144f6599" providerId="LiveId" clId="{A55B681B-5753-473B-83E8-D199B2B8D627}" dt="2025-11-20T03:25:11.228" v="4571"/>
          <ac:spMkLst>
            <pc:docMk/>
            <pc:sldMk cId="4138395213" sldId="290"/>
            <ac:spMk id="57" creationId="{8B327571-0FCE-050A-FE05-971F4A537533}"/>
          </ac:spMkLst>
        </pc:spChg>
        <pc:spChg chg="add mod">
          <ac:chgData name="Hooriya Sohail" userId="9f0adf6c144f6599" providerId="LiveId" clId="{A55B681B-5753-473B-83E8-D199B2B8D627}" dt="2025-11-20T03:25:21.110" v="4573"/>
          <ac:spMkLst>
            <pc:docMk/>
            <pc:sldMk cId="4138395213" sldId="290"/>
            <ac:spMk id="61" creationId="{A5D54063-D47C-257E-420D-C3E83819678F}"/>
          </ac:spMkLst>
        </pc:spChg>
        <pc:spChg chg="mod">
          <ac:chgData name="Hooriya Sohail" userId="9f0adf6c144f6599" providerId="LiveId" clId="{A55B681B-5753-473B-83E8-D199B2B8D627}" dt="2025-11-20T03:23:17.189" v="4558" actId="1076"/>
          <ac:spMkLst>
            <pc:docMk/>
            <pc:sldMk cId="4138395213" sldId="290"/>
            <ac:spMk id="98" creationId="{BCA7A52D-0746-5751-AA1D-A670CDB14594}"/>
          </ac:spMkLst>
        </pc:spChg>
        <pc:grpChg chg="mod topLvl">
          <ac:chgData name="Hooriya Sohail" userId="9f0adf6c144f6599" providerId="LiveId" clId="{A55B681B-5753-473B-83E8-D199B2B8D627}" dt="2025-11-20T03:27:24.645" v="4583" actId="165"/>
          <ac:grpSpMkLst>
            <pc:docMk/>
            <pc:sldMk cId="4138395213" sldId="290"/>
            <ac:grpSpMk id="38" creationId="{01228209-8D98-FE31-5EAE-8CCB7ABDD553}"/>
          </ac:grpSpMkLst>
        </pc:grpChg>
        <pc:grpChg chg="add mod">
          <ac:chgData name="Hooriya Sohail" userId="9f0adf6c144f6599" providerId="LiveId" clId="{A55B681B-5753-473B-83E8-D199B2B8D627}" dt="2025-11-20T03:25:11.228" v="4571"/>
          <ac:grpSpMkLst>
            <pc:docMk/>
            <pc:sldMk cId="4138395213" sldId="290"/>
            <ac:grpSpMk id="54" creationId="{8EB5B331-C2B4-8EBD-F80E-08D6EB8915D1}"/>
          </ac:grpSpMkLst>
        </pc:grpChg>
        <pc:grpChg chg="mod">
          <ac:chgData name="Hooriya Sohail" userId="9f0adf6c144f6599" providerId="LiveId" clId="{A55B681B-5753-473B-83E8-D199B2B8D627}" dt="2025-11-20T03:25:11.228" v="4571"/>
          <ac:grpSpMkLst>
            <pc:docMk/>
            <pc:sldMk cId="4138395213" sldId="290"/>
            <ac:grpSpMk id="55" creationId="{BA928EAD-737E-7FB8-9659-C9CCEE69FA69}"/>
          </ac:grpSpMkLst>
        </pc:grpChg>
        <pc:grpChg chg="add del mod">
          <ac:chgData name="Hooriya Sohail" userId="9f0adf6c144f6599" providerId="LiveId" clId="{A55B681B-5753-473B-83E8-D199B2B8D627}" dt="2025-11-20T03:27:24.645" v="4583" actId="165"/>
          <ac:grpSpMkLst>
            <pc:docMk/>
            <pc:sldMk cId="4138395213" sldId="290"/>
            <ac:grpSpMk id="62" creationId="{B0884F5C-25B2-8C89-5036-A59CA98E595C}"/>
          </ac:grpSpMkLst>
        </pc:grpChg>
        <pc:graphicFrameChg chg="mod">
          <ac:chgData name="Hooriya Sohail" userId="9f0adf6c144f6599" providerId="LiveId" clId="{A55B681B-5753-473B-83E8-D199B2B8D627}" dt="2025-11-20T03:23:17.189" v="4558" actId="1076"/>
          <ac:graphicFrameMkLst>
            <pc:docMk/>
            <pc:sldMk cId="4138395213" sldId="290"/>
            <ac:graphicFrameMk id="44" creationId="{5699BD48-37ED-3D9B-88C8-CED7447A1386}"/>
          </ac:graphicFrameMkLst>
        </pc:graphicFrameChg>
        <pc:graphicFrameChg chg="mod">
          <ac:chgData name="Hooriya Sohail" userId="9f0adf6c144f6599" providerId="LiveId" clId="{A55B681B-5753-473B-83E8-D199B2B8D627}" dt="2025-11-20T03:23:17.189" v="4558" actId="1076"/>
          <ac:graphicFrameMkLst>
            <pc:docMk/>
            <pc:sldMk cId="4138395213" sldId="290"/>
            <ac:graphicFrameMk id="45" creationId="{5308D1B0-9CC8-859A-0FA9-137659932128}"/>
          </ac:graphicFrameMkLst>
        </pc:graphicFrameChg>
        <pc:graphicFrameChg chg="add mod">
          <ac:chgData name="Hooriya Sohail" userId="9f0adf6c144f6599" providerId="LiveId" clId="{A55B681B-5753-473B-83E8-D199B2B8D627}" dt="2025-11-20T03:25:11.228" v="4571"/>
          <ac:graphicFrameMkLst>
            <pc:docMk/>
            <pc:sldMk cId="4138395213" sldId="290"/>
            <ac:graphicFrameMk id="59" creationId="{363A8D2E-4313-75EE-F7A1-34BAC80A2DB4}"/>
          </ac:graphicFrameMkLst>
        </pc:graphicFrameChg>
        <pc:picChg chg="mod">
          <ac:chgData name="Hooriya Sohail" userId="9f0adf6c144f6599" providerId="LiveId" clId="{A55B681B-5753-473B-83E8-D199B2B8D627}" dt="2025-11-20T03:23:17.189" v="4558" actId="1076"/>
          <ac:picMkLst>
            <pc:docMk/>
            <pc:sldMk cId="4138395213" sldId="290"/>
            <ac:picMk id="5" creationId="{B45336F5-1A16-3B9E-71EA-FC08175D8371}"/>
          </ac:picMkLst>
        </pc:picChg>
        <pc:picChg chg="mod">
          <ac:chgData name="Hooriya Sohail" userId="9f0adf6c144f6599" providerId="LiveId" clId="{A55B681B-5753-473B-83E8-D199B2B8D627}" dt="2025-11-20T03:23:17.189" v="4558" actId="1076"/>
          <ac:picMkLst>
            <pc:docMk/>
            <pc:sldMk cId="4138395213" sldId="290"/>
            <ac:picMk id="9" creationId="{54C506B3-5FD1-7DBA-9B69-5E702EDFCBCA}"/>
          </ac:picMkLst>
        </pc:picChg>
        <pc:picChg chg="mod">
          <ac:chgData name="Hooriya Sohail" userId="9f0adf6c144f6599" providerId="LiveId" clId="{A55B681B-5753-473B-83E8-D199B2B8D627}" dt="2025-11-20T03:25:11.228" v="4571"/>
          <ac:picMkLst>
            <pc:docMk/>
            <pc:sldMk cId="4138395213" sldId="290"/>
            <ac:picMk id="58" creationId="{225C747E-D971-5E49-7773-00122F91C2BF}"/>
          </ac:picMkLst>
        </pc:picChg>
        <pc:cxnChg chg="mod">
          <ac:chgData name="Hooriya Sohail" userId="9f0adf6c144f6599" providerId="LiveId" clId="{A55B681B-5753-473B-83E8-D199B2B8D627}" dt="2025-11-20T03:27:24.645" v="4583" actId="165"/>
          <ac:cxnSpMkLst>
            <pc:docMk/>
            <pc:sldMk cId="4138395213" sldId="290"/>
            <ac:cxnSpMk id="50" creationId="{72A8679E-48D6-0045-4BC5-0B05F0C7A939}"/>
          </ac:cxnSpMkLst>
        </pc:cxnChg>
        <pc:cxnChg chg="add mod">
          <ac:chgData name="Hooriya Sohail" userId="9f0adf6c144f6599" providerId="LiveId" clId="{A55B681B-5753-473B-83E8-D199B2B8D627}" dt="2025-11-20T03:25:21.110" v="4573"/>
          <ac:cxnSpMkLst>
            <pc:docMk/>
            <pc:sldMk cId="4138395213" sldId="290"/>
            <ac:cxnSpMk id="60" creationId="{2E1325B8-49B1-6C68-1163-FE0D9924C436}"/>
          </ac:cxnSpMkLst>
        </pc:cxnChg>
      </pc:sldChg>
      <pc:sldChg chg="addSp modSp add mod modTransition">
        <pc:chgData name="Hooriya Sohail" userId="9f0adf6c144f6599" providerId="LiveId" clId="{A55B681B-5753-473B-83E8-D199B2B8D627}" dt="2025-11-20T07:13:28.821" v="4892" actId="1076"/>
        <pc:sldMkLst>
          <pc:docMk/>
          <pc:sldMk cId="143731420" sldId="291"/>
        </pc:sldMkLst>
        <pc:spChg chg="mod ord">
          <ac:chgData name="Hooriya Sohail" userId="9f0adf6c144f6599" providerId="LiveId" clId="{A55B681B-5753-473B-83E8-D199B2B8D627}" dt="2025-11-20T03:28:32.333" v="4592" actId="1076"/>
          <ac:spMkLst>
            <pc:docMk/>
            <pc:sldMk cId="143731420" sldId="291"/>
            <ac:spMk id="8" creationId="{02FD235D-25A8-1B29-ACC2-22D0B17579D5}"/>
          </ac:spMkLst>
        </pc:spChg>
        <pc:spChg chg="mod ord">
          <ac:chgData name="Hooriya Sohail" userId="9f0adf6c144f6599" providerId="LiveId" clId="{A55B681B-5753-473B-83E8-D199B2B8D627}" dt="2025-11-20T03:28:37.322" v="4593" actId="1076"/>
          <ac:spMkLst>
            <pc:docMk/>
            <pc:sldMk cId="143731420" sldId="291"/>
            <ac:spMk id="9" creationId="{8712E372-74D4-65E6-2517-C7EA137C24D2}"/>
          </ac:spMkLst>
        </pc:spChg>
        <pc:spChg chg="add mod ord">
          <ac:chgData name="Hooriya Sohail" userId="9f0adf6c144f6599" providerId="LiveId" clId="{A55B681B-5753-473B-83E8-D199B2B8D627}" dt="2025-11-20T03:30:46.550" v="4606" actId="166"/>
          <ac:spMkLst>
            <pc:docMk/>
            <pc:sldMk cId="143731420" sldId="291"/>
            <ac:spMk id="11" creationId="{026C5504-C047-573A-8DA8-863B2A438249}"/>
          </ac:spMkLst>
        </pc:spChg>
        <pc:spChg chg="add mod">
          <ac:chgData name="Hooriya Sohail" userId="9f0adf6c144f6599" providerId="LiveId" clId="{A55B681B-5753-473B-83E8-D199B2B8D627}" dt="2025-11-20T07:13:28.821" v="4892" actId="1076"/>
          <ac:spMkLst>
            <pc:docMk/>
            <pc:sldMk cId="143731420" sldId="291"/>
            <ac:spMk id="12" creationId="{E2499ED1-49BD-85A6-4EDB-C76E1CD8B05C}"/>
          </ac:spMkLst>
        </pc:spChg>
        <pc:spChg chg="mod ord">
          <ac:chgData name="Hooriya Sohail" userId="9f0adf6c144f6599" providerId="LiveId" clId="{A55B681B-5753-473B-83E8-D199B2B8D627}" dt="2025-11-20T03:28:42.506" v="4594" actId="1076"/>
          <ac:spMkLst>
            <pc:docMk/>
            <pc:sldMk cId="143731420" sldId="291"/>
            <ac:spMk id="13" creationId="{27F8637E-D942-5592-CA4F-368C2A82739A}"/>
          </ac:spMkLst>
        </pc:spChg>
        <pc:spChg chg="mod">
          <ac:chgData name="Hooriya Sohail" userId="9f0adf6c144f6599" providerId="LiveId" clId="{A55B681B-5753-473B-83E8-D199B2B8D627}" dt="2025-11-20T03:30:29.317" v="4605"/>
          <ac:spMkLst>
            <pc:docMk/>
            <pc:sldMk cId="143731420" sldId="291"/>
            <ac:spMk id="26" creationId="{FA84D09D-1FF0-EBC2-BEE3-DAEBE4503443}"/>
          </ac:spMkLst>
        </pc:spChg>
        <pc:spChg chg="mod">
          <ac:chgData name="Hooriya Sohail" userId="9f0adf6c144f6599" providerId="LiveId" clId="{A55B681B-5753-473B-83E8-D199B2B8D627}" dt="2025-11-20T07:12:27.923" v="4881"/>
          <ac:spMkLst>
            <pc:docMk/>
            <pc:sldMk cId="143731420" sldId="291"/>
            <ac:spMk id="50" creationId="{8CCBB8AA-80C8-B16A-6F26-316F6FCA9AEF}"/>
          </ac:spMkLst>
        </pc:spChg>
        <pc:spChg chg="mod ord">
          <ac:chgData name="Hooriya Sohail" userId="9f0adf6c144f6599" providerId="LiveId" clId="{A55B681B-5753-473B-83E8-D199B2B8D627}" dt="2025-11-20T03:29:50.733" v="4600" actId="1076"/>
          <ac:spMkLst>
            <pc:docMk/>
            <pc:sldMk cId="143731420" sldId="291"/>
            <ac:spMk id="56" creationId="{C8B13F63-69D3-EC66-3A9D-9443C72F1486}"/>
          </ac:spMkLst>
        </pc:spChg>
        <pc:grpChg chg="add mod ord">
          <ac:chgData name="Hooriya Sohail" userId="9f0adf6c144f6599" providerId="LiveId" clId="{A55B681B-5753-473B-83E8-D199B2B8D627}" dt="2025-11-20T03:30:46.550" v="4606" actId="166"/>
          <ac:grpSpMkLst>
            <pc:docMk/>
            <pc:sldMk cId="143731420" sldId="291"/>
            <ac:grpSpMk id="27" creationId="{A582A894-C952-D5D6-ABF2-6D4025D8444C}"/>
          </ac:grpSpMkLst>
        </pc:grpChg>
        <pc:grpChg chg="mod ord">
          <ac:chgData name="Hooriya Sohail" userId="9f0adf6c144f6599" providerId="LiveId" clId="{A55B681B-5753-473B-83E8-D199B2B8D627}" dt="2025-11-20T07:11:54.011" v="4878" actId="1076"/>
          <ac:grpSpMkLst>
            <pc:docMk/>
            <pc:sldMk cId="143731420" sldId="291"/>
            <ac:grpSpMk id="51" creationId="{4CB75408-8C7D-5A60-8EFC-AE0168354F85}"/>
          </ac:grpSpMkLst>
        </pc:grpChg>
        <pc:graphicFrameChg chg="mod ord">
          <ac:chgData name="Hooriya Sohail" userId="9f0adf6c144f6599" providerId="LiveId" clId="{A55B681B-5753-473B-83E8-D199B2B8D627}" dt="2025-11-20T07:11:54.011" v="4878" actId="1076"/>
          <ac:graphicFrameMkLst>
            <pc:docMk/>
            <pc:sldMk cId="143731420" sldId="291"/>
            <ac:graphicFrameMk id="55" creationId="{6C5BA5BE-739B-B60F-6786-919302A0077B}"/>
          </ac:graphicFrameMkLst>
        </pc:graphicFrameChg>
        <pc:cxnChg chg="mod">
          <ac:chgData name="Hooriya Sohail" userId="9f0adf6c144f6599" providerId="LiveId" clId="{A55B681B-5753-473B-83E8-D199B2B8D627}" dt="2025-11-20T03:30:29.317" v="4605"/>
          <ac:cxnSpMkLst>
            <pc:docMk/>
            <pc:sldMk cId="143731420" sldId="291"/>
            <ac:cxnSpMk id="22" creationId="{C69F566C-F1E2-6771-0508-3175D84EAD56}"/>
          </ac:cxnSpMkLst>
        </pc:cxnChg>
        <pc:cxnChg chg="mod ord">
          <ac:chgData name="Hooriya Sohail" userId="9f0adf6c144f6599" providerId="LiveId" clId="{A55B681B-5753-473B-83E8-D199B2B8D627}" dt="2025-11-20T03:29:50.733" v="4600" actId="1076"/>
          <ac:cxnSpMkLst>
            <pc:docMk/>
            <pc:sldMk cId="143731420" sldId="291"/>
            <ac:cxnSpMk id="57" creationId="{FBEA8293-ECE4-1A10-AAAC-72030FAFA138}"/>
          </ac:cxnSpMkLst>
        </pc:cxnChg>
      </pc:sldChg>
      <pc:sldChg chg="new del">
        <pc:chgData name="Hooriya Sohail" userId="9f0adf6c144f6599" providerId="LiveId" clId="{A55B681B-5753-473B-83E8-D199B2B8D627}" dt="2025-11-20T07:41:13.031" v="6140" actId="2696"/>
        <pc:sldMkLst>
          <pc:docMk/>
          <pc:sldMk cId="4055878071" sldId="292"/>
        </pc:sldMkLst>
      </pc:sldChg>
      <pc:sldChg chg="addSp delSp modSp add mod">
        <pc:chgData name="Hooriya Sohail" userId="9f0adf6c144f6599" providerId="LiveId" clId="{A55B681B-5753-473B-83E8-D199B2B8D627}" dt="2025-11-20T08:10:59.588" v="6186" actId="2085"/>
        <pc:sldMkLst>
          <pc:docMk/>
          <pc:sldMk cId="3191818617" sldId="293"/>
        </pc:sldMkLst>
        <pc:spChg chg="mod">
          <ac:chgData name="Hooriya Sohail" userId="9f0adf6c144f6599" providerId="LiveId" clId="{A55B681B-5753-473B-83E8-D199B2B8D627}" dt="2025-11-20T07:41:23.712" v="6141" actId="1076"/>
          <ac:spMkLst>
            <pc:docMk/>
            <pc:sldMk cId="3191818617" sldId="293"/>
            <ac:spMk id="2" creationId="{E6C1E307-8282-629A-780A-A93AD76D1F13}"/>
          </ac:spMkLst>
        </pc:spChg>
        <pc:spChg chg="mod">
          <ac:chgData name="Hooriya Sohail" userId="9f0adf6c144f6599" providerId="LiveId" clId="{A55B681B-5753-473B-83E8-D199B2B8D627}" dt="2025-11-20T07:41:23.712" v="6141" actId="1076"/>
          <ac:spMkLst>
            <pc:docMk/>
            <pc:sldMk cId="3191818617" sldId="293"/>
            <ac:spMk id="3" creationId="{EBBC35EA-8942-6E59-05B4-4E7CE1BADF7E}"/>
          </ac:spMkLst>
        </pc:spChg>
        <pc:spChg chg="mod">
          <ac:chgData name="Hooriya Sohail" userId="9f0adf6c144f6599" providerId="LiveId" clId="{A55B681B-5753-473B-83E8-D199B2B8D627}" dt="2025-11-20T07:41:23.712" v="6141" actId="1076"/>
          <ac:spMkLst>
            <pc:docMk/>
            <pc:sldMk cId="3191818617" sldId="293"/>
            <ac:spMk id="4" creationId="{6FA5B31D-74D9-3B18-9543-A24A2BCFDCDA}"/>
          </ac:spMkLst>
        </pc:spChg>
        <pc:spChg chg="mod">
          <ac:chgData name="Hooriya Sohail" userId="9f0adf6c144f6599" providerId="LiveId" clId="{A55B681B-5753-473B-83E8-D199B2B8D627}" dt="2025-11-20T08:10:59.588" v="6186" actId="2085"/>
          <ac:spMkLst>
            <pc:docMk/>
            <pc:sldMk cId="3191818617" sldId="293"/>
            <ac:spMk id="6" creationId="{24235360-2F33-1584-0649-FDBB9612F28B}"/>
          </ac:spMkLst>
        </pc:spChg>
        <pc:spChg chg="mod">
          <ac:chgData name="Hooriya Sohail" userId="9f0adf6c144f6599" providerId="LiveId" clId="{A55B681B-5753-473B-83E8-D199B2B8D627}" dt="2025-11-20T08:10:59.588" v="6186" actId="2085"/>
          <ac:spMkLst>
            <pc:docMk/>
            <pc:sldMk cId="3191818617" sldId="293"/>
            <ac:spMk id="7" creationId="{2A78D81A-A902-6A4D-0210-812DC1B15C09}"/>
          </ac:spMkLst>
        </pc:spChg>
        <pc:spChg chg="mod">
          <ac:chgData name="Hooriya Sohail" userId="9f0adf6c144f6599" providerId="LiveId" clId="{A55B681B-5753-473B-83E8-D199B2B8D627}" dt="2025-11-20T07:41:23.712" v="6141" actId="1076"/>
          <ac:spMkLst>
            <pc:docMk/>
            <pc:sldMk cId="3191818617" sldId="293"/>
            <ac:spMk id="9" creationId="{A943D553-5A52-5BBE-F7D7-2B300CDE99F7}"/>
          </ac:spMkLst>
        </pc:spChg>
        <pc:spChg chg="mod">
          <ac:chgData name="Hooriya Sohail" userId="9f0adf6c144f6599" providerId="LiveId" clId="{A55B681B-5753-473B-83E8-D199B2B8D627}" dt="2025-11-20T07:41:23.712" v="6141" actId="1076"/>
          <ac:spMkLst>
            <pc:docMk/>
            <pc:sldMk cId="3191818617" sldId="293"/>
            <ac:spMk id="13" creationId="{F911F1DA-424F-4525-6674-EC3806F961AB}"/>
          </ac:spMkLst>
        </pc:spChg>
        <pc:spChg chg="mod">
          <ac:chgData name="Hooriya Sohail" userId="9f0adf6c144f6599" providerId="LiveId" clId="{A55B681B-5753-473B-83E8-D199B2B8D627}" dt="2025-11-20T07:41:23.712" v="6141" actId="1076"/>
          <ac:spMkLst>
            <pc:docMk/>
            <pc:sldMk cId="3191818617" sldId="293"/>
            <ac:spMk id="14" creationId="{4E2E148E-3451-F725-ED72-793A5212EDE1}"/>
          </ac:spMkLst>
        </pc:spChg>
        <pc:spChg chg="mod">
          <ac:chgData name="Hooriya Sohail" userId="9f0adf6c144f6599" providerId="LiveId" clId="{A55B681B-5753-473B-83E8-D199B2B8D627}" dt="2025-11-20T07:41:23.712" v="6141" actId="1076"/>
          <ac:spMkLst>
            <pc:docMk/>
            <pc:sldMk cId="3191818617" sldId="293"/>
            <ac:spMk id="18" creationId="{4CBA1FDF-48CA-6168-3518-6E4B3D09DA9F}"/>
          </ac:spMkLst>
        </pc:spChg>
        <pc:spChg chg="mod">
          <ac:chgData name="Hooriya Sohail" userId="9f0adf6c144f6599" providerId="LiveId" clId="{A55B681B-5753-473B-83E8-D199B2B8D627}" dt="2025-11-20T07:41:23.712" v="6141" actId="1076"/>
          <ac:spMkLst>
            <pc:docMk/>
            <pc:sldMk cId="3191818617" sldId="293"/>
            <ac:spMk id="19" creationId="{A7DCF95C-0CDC-8FF5-56F0-109CC7E2D94C}"/>
          </ac:spMkLst>
        </pc:spChg>
        <pc:spChg chg="del mod">
          <ac:chgData name="Hooriya Sohail" userId="9f0adf6c144f6599" providerId="LiveId" clId="{A55B681B-5753-473B-83E8-D199B2B8D627}" dt="2025-11-20T07:42:34.959" v="6177" actId="478"/>
          <ac:spMkLst>
            <pc:docMk/>
            <pc:sldMk cId="3191818617" sldId="293"/>
            <ac:spMk id="23" creationId="{9E90B8A0-0846-CE35-ACC3-8784D656DA89}"/>
          </ac:spMkLst>
        </pc:spChg>
        <pc:grpChg chg="add mod">
          <ac:chgData name="Hooriya Sohail" userId="9f0adf6c144f6599" providerId="LiveId" clId="{A55B681B-5753-473B-83E8-D199B2B8D627}" dt="2025-11-20T07:42:46.664" v="6179" actId="1076"/>
          <ac:grpSpMkLst>
            <pc:docMk/>
            <pc:sldMk cId="3191818617" sldId="293"/>
            <ac:grpSpMk id="5" creationId="{423FD3F9-6BF5-3338-F9DF-9789BC8F1EF0}"/>
          </ac:grpSpMkLst>
        </pc:grpChg>
        <pc:grpChg chg="mod">
          <ac:chgData name="Hooriya Sohail" userId="9f0adf6c144f6599" providerId="LiveId" clId="{A55B681B-5753-473B-83E8-D199B2B8D627}" dt="2025-11-20T07:41:23.712" v="6141" actId="1076"/>
          <ac:grpSpMkLst>
            <pc:docMk/>
            <pc:sldMk cId="3191818617" sldId="293"/>
            <ac:grpSpMk id="15" creationId="{44B34589-ECA6-E513-A99D-DDA86B964FAD}"/>
          </ac:grpSpMkLst>
        </pc:grpChg>
        <pc:cxnChg chg="mod">
          <ac:chgData name="Hooriya Sohail" userId="9f0adf6c144f6599" providerId="LiveId" clId="{A55B681B-5753-473B-83E8-D199B2B8D627}" dt="2025-11-20T07:41:23.712" v="6141" actId="1076"/>
          <ac:cxnSpMkLst>
            <pc:docMk/>
            <pc:sldMk cId="3191818617" sldId="293"/>
            <ac:cxnSpMk id="16" creationId="{018935F7-5BD0-67FE-B4B3-B7D884556827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FEW317SG\GroupDataAnalysis_AfterEffectsofCovid-19%5b1%5d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oriya\AppData\Local\Microsoft\Windows\INetCache\IE\WYI6TRX4\_%20After%20Effects%20of%20COVID%20-%2019%20_-%20(Responses)%20(Recovered)%5b1%5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(Recovered)(1).xlsx]Sheet6!PivotTable52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of Gender 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Sheet6!$A$4:$A$5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Sheet6!$B$4:$B$5</c:f>
              <c:numCache>
                <c:formatCode>General</c:formatCode>
                <c:ptCount val="2"/>
                <c:pt idx="0">
                  <c:v>15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1B-4271-B00C-9CD16F11D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4959568"/>
        <c:axId val="2034960528"/>
      </c:barChart>
      <c:catAx>
        <c:axId val="203495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60528"/>
        <c:crosses val="autoZero"/>
        <c:auto val="1"/>
        <c:lblAlgn val="ctr"/>
        <c:lblOffset val="100"/>
        <c:noMultiLvlLbl val="0"/>
      </c:catAx>
      <c:valAx>
        <c:axId val="203496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(Recovered)(1).xlsx]Sheet6!PivotTable52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Total Count of Gender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tint val="7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6">
              <a:shade val="76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tint val="7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>
              <a:shade val="76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tint val="7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>
              <a:shade val="76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19E-449D-B77F-9F2CC5D280AA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9E-449D-B77F-9F2CC5D280A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867CC29-23BB-492E-B68A-9467A03FB745}" type="CATEGORYNAME">
                      <a:rPr lang="en-US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rPr>
                      <a:pPr>
                        <a:defRPr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rPr>
                      <a:t>
</a:t>
                    </a:r>
                    <a:fld id="{BED63933-2EB6-49F5-B219-15A33AA262A7}" type="PERCENTAGE">
                      <a:rPr lang="en-US" baseline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rPr>
                      <a:pPr>
                        <a:defRPr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19E-449D-B77F-9F2CC5D280A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3ACEDE4-F507-4DD3-964C-11DF368DD29A}" type="CATEGORYNAME">
                      <a: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rPr>
                      <a:pPr>
                        <a:defRPr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rPr>
                      <a:t>
</a:t>
                    </a:r>
                    <a:fld id="{754E1087-DD02-4BF6-BCE2-EC47C66B6588}" type="PERCENTAGE">
                      <a:rPr lang="en-US" baseline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rPr>
                      <a:pPr>
                        <a:defRPr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19E-449D-B77F-9F2CC5D280A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Sheet6!$A$4:$A$5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Sheet6!$B$4:$B$5</c:f>
              <c:numCache>
                <c:formatCode>General</c:formatCode>
                <c:ptCount val="2"/>
                <c:pt idx="0">
                  <c:v>15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9E-449D-B77F-9F2CC5D280A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(Recovered)(1).xlsx]Sheet1!PivotTable17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 of Occupation / Field of Work 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Vert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cat>
            <c:strRef>
              <c:f>Sheet1!$A$4:$A$14</c:f>
              <c:strCache>
                <c:ptCount val="11"/>
                <c:pt idx="0">
                  <c:v>Berozgar</c:v>
                </c:pt>
                <c:pt idx="1">
                  <c:v>Doctor </c:v>
                </c:pt>
                <c:pt idx="2">
                  <c:v>Fashion designer </c:v>
                </c:pt>
                <c:pt idx="3">
                  <c:v>Finance</c:v>
                </c:pt>
                <c:pt idx="4">
                  <c:v>Housewife</c:v>
                </c:pt>
                <c:pt idx="5">
                  <c:v>Medical</c:v>
                </c:pt>
                <c:pt idx="6">
                  <c:v>Small business owner</c:v>
                </c:pt>
                <c:pt idx="7">
                  <c:v>Software Development</c:v>
                </c:pt>
                <c:pt idx="8">
                  <c:v>Student</c:v>
                </c:pt>
                <c:pt idx="9">
                  <c:v>Student / Assistant HR </c:v>
                </c:pt>
                <c:pt idx="10">
                  <c:v>Unemployed</c:v>
                </c:pt>
              </c:strCache>
            </c:strRef>
          </c:cat>
          <c:val>
            <c:numRef>
              <c:f>Sheet1!$B$4:$B$14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9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A-4C6F-966E-6B66129FA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398132752"/>
        <c:axId val="398125072"/>
      </c:barChart>
      <c:catAx>
        <c:axId val="398132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125072"/>
        <c:crosses val="autoZero"/>
        <c:auto val="1"/>
        <c:lblAlgn val="ctr"/>
        <c:lblOffset val="100"/>
        <c:noMultiLvlLbl val="0"/>
      </c:catAx>
      <c:valAx>
        <c:axId val="39812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13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How has your household's ability to meet monthly financial obligations changed in the post-COVID-19 period?</a:t>
            </a:r>
          </a:p>
        </c:rich>
      </c:tx>
      <c:layout>
        <c:manualLayout>
          <c:xMode val="edge"/>
          <c:yMode val="edge"/>
          <c:x val="4.3766030037692E-2"/>
          <c:y val="6.05224041898744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5000000000000001E-2"/>
          <c:y val="0.46203703703703702"/>
          <c:w val="0.93888888888888888"/>
          <c:h val="0.422314814814814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'Form responses 1'!$L$1</c:f>
              <c:strCache>
                <c:ptCount val="1"/>
                <c:pt idx="0">
                  <c:v>How has your household's ability to meet monthly financial obligations changed in the post-COVID-19 period?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'Form responses 1'!$L$2:$L$22</c:f>
              <c:numCache>
                <c:formatCode>General</c:formatCode>
                <c:ptCount val="20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  <c:pt idx="5">
                  <c:v>2</c:v>
                </c:pt>
                <c:pt idx="7">
                  <c:v>4</c:v>
                </c:pt>
                <c:pt idx="8">
                  <c:v>3</c:v>
                </c:pt>
                <c:pt idx="9">
                  <c:v>5</c:v>
                </c:pt>
                <c:pt idx="10">
                  <c:v>2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3</c:v>
                </c:pt>
                <c:pt idx="16">
                  <c:v>3</c:v>
                </c:pt>
                <c:pt idx="17">
                  <c:v>4</c:v>
                </c:pt>
                <c:pt idx="18">
                  <c:v>1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10-4D30-9F06-9642DC381F4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69453296"/>
        <c:axId val="1869448976"/>
      </c:barChart>
      <c:catAx>
        <c:axId val="186945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448976"/>
        <c:crosses val="autoZero"/>
        <c:auto val="1"/>
        <c:lblAlgn val="ctr"/>
        <c:lblOffset val="100"/>
        <c:noMultiLvlLbl val="0"/>
      </c:catAx>
      <c:valAx>
        <c:axId val="186944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45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(Recovered)(1).xlsx]Sheet5!PivotTable47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Count of Age Group </a:t>
            </a:r>
            <a:r>
              <a:rPr lang="en-US" dirty="0"/>
              <a:t>:</a:t>
            </a:r>
          </a:p>
        </c:rich>
      </c:tx>
      <c:layout>
        <c:manualLayout>
          <c:xMode val="edge"/>
          <c:yMode val="edge"/>
          <c:x val="0.28121522309711289"/>
          <c:y val="0.110090405365995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Sheet5!$A$4:$A$7</c:f>
              <c:strCache>
                <c:ptCount val="4"/>
                <c:pt idx="0">
                  <c:v>18 - 25</c:v>
                </c:pt>
                <c:pt idx="1">
                  <c:v>26 - 35</c:v>
                </c:pt>
                <c:pt idx="2">
                  <c:v>46 - 60</c:v>
                </c:pt>
                <c:pt idx="3">
                  <c:v>Under 18</c:v>
                </c:pt>
              </c:strCache>
            </c:strRef>
          </c:cat>
          <c:val>
            <c:numRef>
              <c:f>Sheet5!$B$4:$B$7</c:f>
              <c:numCache>
                <c:formatCode>General</c:formatCode>
                <c:ptCount val="4"/>
                <c:pt idx="0">
                  <c:v>14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B7-4991-B5E8-BEEEFDC7C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4959088"/>
        <c:axId val="2034958608"/>
      </c:barChart>
      <c:catAx>
        <c:axId val="203495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8608"/>
        <c:crosses val="autoZero"/>
        <c:auto val="1"/>
        <c:lblAlgn val="ctr"/>
        <c:lblOffset val="100"/>
        <c:noMultiLvlLbl val="0"/>
      </c:catAx>
      <c:valAx>
        <c:axId val="203495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(Recovered)(1).xlsx]Sheet5!PivotTable47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Total Age Group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3B1-400C-98BF-88A89A0A8480}"/>
              </c:ext>
            </c:extLst>
          </c:dPt>
          <c:dPt>
            <c:idx val="1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3B1-400C-98BF-88A89A0A8480}"/>
              </c:ext>
            </c:extLst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3B1-400C-98BF-88A89A0A8480}"/>
              </c:ext>
            </c:extLst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3B1-400C-98BF-88A89A0A84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Sheet5!$A$4:$A$7</c:f>
              <c:strCache>
                <c:ptCount val="4"/>
                <c:pt idx="0">
                  <c:v>18 - 25</c:v>
                </c:pt>
                <c:pt idx="1">
                  <c:v>26 - 35</c:v>
                </c:pt>
                <c:pt idx="2">
                  <c:v>46 - 60</c:v>
                </c:pt>
                <c:pt idx="3">
                  <c:v>Under 18</c:v>
                </c:pt>
              </c:strCache>
            </c:strRef>
          </c:cat>
          <c:val>
            <c:numRef>
              <c:f>Sheet5!$B$4:$B$7</c:f>
              <c:numCache>
                <c:formatCode>General</c:formatCode>
                <c:ptCount val="4"/>
                <c:pt idx="0">
                  <c:v>14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B1-400C-98BF-88A89A0A848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How has your household's ability to meet monthly financial obligations changed in the post-COVID-19 period?</a:t>
            </a:r>
          </a:p>
        </c:rich>
      </c:tx>
      <c:layout>
        <c:manualLayout>
          <c:xMode val="edge"/>
          <c:yMode val="edge"/>
          <c:x val="4.3766030037692E-2"/>
          <c:y val="6.05224041898744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5000000000000001E-2"/>
          <c:y val="0.46203703703703702"/>
          <c:w val="0.93888888888888888"/>
          <c:h val="0.422314814814814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'Form responses 1'!$L$1</c:f>
              <c:strCache>
                <c:ptCount val="1"/>
                <c:pt idx="0">
                  <c:v>How has your household's ability to meet monthly financial obligations changed in the post-COVID-19 period?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'Form responses 1'!$L$2:$L$22</c:f>
              <c:numCache>
                <c:formatCode>General</c:formatCode>
                <c:ptCount val="20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  <c:pt idx="5">
                  <c:v>2</c:v>
                </c:pt>
                <c:pt idx="7">
                  <c:v>4</c:v>
                </c:pt>
                <c:pt idx="8">
                  <c:v>3</c:v>
                </c:pt>
                <c:pt idx="9">
                  <c:v>5</c:v>
                </c:pt>
                <c:pt idx="10">
                  <c:v>2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3</c:v>
                </c:pt>
                <c:pt idx="16">
                  <c:v>3</c:v>
                </c:pt>
                <c:pt idx="17">
                  <c:v>4</c:v>
                </c:pt>
                <c:pt idx="18">
                  <c:v>1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10-4D30-9F06-9642DC381F4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69453296"/>
        <c:axId val="1869448976"/>
      </c:barChart>
      <c:catAx>
        <c:axId val="186945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448976"/>
        <c:crosses val="autoZero"/>
        <c:auto val="1"/>
        <c:lblAlgn val="ctr"/>
        <c:lblOffset val="100"/>
        <c:noMultiLvlLbl val="0"/>
      </c:catAx>
      <c:valAx>
        <c:axId val="186944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45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[GroupDataAnalysis_AfterEffectsofCovid-19(1).xlsx]Sheet1!PivotTable5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of Occupation / Field of Work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c:rich>
      </c:tx>
      <c:layout>
        <c:manualLayout>
          <c:xMode val="edge"/>
          <c:yMode val="edge"/>
          <c:x val="7.079846219365378E-2"/>
          <c:y val="4.4014081589842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Sheet1!$A$4:$A$13</c:f>
              <c:strCache>
                <c:ptCount val="10"/>
                <c:pt idx="0">
                  <c:v>Doctor </c:v>
                </c:pt>
                <c:pt idx="1">
                  <c:v>Fashion designer </c:v>
                </c:pt>
                <c:pt idx="2">
                  <c:v>Finance</c:v>
                </c:pt>
                <c:pt idx="3">
                  <c:v>Housewife</c:v>
                </c:pt>
                <c:pt idx="4">
                  <c:v>Medical</c:v>
                </c:pt>
                <c:pt idx="5">
                  <c:v>Small business owner</c:v>
                </c:pt>
                <c:pt idx="6">
                  <c:v>Software Development</c:v>
                </c:pt>
                <c:pt idx="7">
                  <c:v>Student</c:v>
                </c:pt>
                <c:pt idx="8">
                  <c:v>Student / Assistant HR </c:v>
                </c:pt>
                <c:pt idx="9">
                  <c:v>Unemployed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9</c:v>
                </c:pt>
                <c:pt idx="8">
                  <c:v>1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21-4426-8F39-A6061355A66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8939455"/>
        <c:axId val="138939935"/>
      </c:barChart>
      <c:catAx>
        <c:axId val="138939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939935"/>
        <c:crosses val="autoZero"/>
        <c:auto val="1"/>
        <c:lblAlgn val="ctr"/>
        <c:lblOffset val="100"/>
        <c:noMultiLvlLbl val="0"/>
      </c:catAx>
      <c:valAx>
        <c:axId val="1389399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939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(Recovered)(1).xlsx]Sheet5!PivotTable47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Count of Age Group </a:t>
            </a:r>
            <a:r>
              <a:rPr lang="en-US" dirty="0"/>
              <a:t>:</a:t>
            </a:r>
          </a:p>
        </c:rich>
      </c:tx>
      <c:layout>
        <c:manualLayout>
          <c:xMode val="edge"/>
          <c:yMode val="edge"/>
          <c:x val="0.28121522309711289"/>
          <c:y val="0.110090405365995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Sheet5!$A$4:$A$7</c:f>
              <c:strCache>
                <c:ptCount val="4"/>
                <c:pt idx="0">
                  <c:v>18 - 25</c:v>
                </c:pt>
                <c:pt idx="1">
                  <c:v>26 - 35</c:v>
                </c:pt>
                <c:pt idx="2">
                  <c:v>46 - 60</c:v>
                </c:pt>
                <c:pt idx="3">
                  <c:v>Under 18</c:v>
                </c:pt>
              </c:strCache>
            </c:strRef>
          </c:cat>
          <c:val>
            <c:numRef>
              <c:f>Sheet5!$B$4:$B$7</c:f>
              <c:numCache>
                <c:formatCode>General</c:formatCode>
                <c:ptCount val="4"/>
                <c:pt idx="0">
                  <c:v>14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B7-4991-B5E8-BEEEFDC7C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4959088"/>
        <c:axId val="2034958608"/>
      </c:barChart>
      <c:catAx>
        <c:axId val="203495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8608"/>
        <c:crosses val="autoZero"/>
        <c:auto val="1"/>
        <c:lblAlgn val="ctr"/>
        <c:lblOffset val="100"/>
        <c:noMultiLvlLbl val="0"/>
      </c:catAx>
      <c:valAx>
        <c:axId val="203495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(Recovered)(1).xlsx]Sheet5!PivotTable47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Total Age Group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3B1-400C-98BF-88A89A0A8480}"/>
              </c:ext>
            </c:extLst>
          </c:dPt>
          <c:dPt>
            <c:idx val="1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3B1-400C-98BF-88A89A0A8480}"/>
              </c:ext>
            </c:extLst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3B1-400C-98BF-88A89A0A8480}"/>
              </c:ext>
            </c:extLst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3B1-400C-98BF-88A89A0A84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Sheet5!$A$4:$A$7</c:f>
              <c:strCache>
                <c:ptCount val="4"/>
                <c:pt idx="0">
                  <c:v>18 - 25</c:v>
                </c:pt>
                <c:pt idx="1">
                  <c:v>26 - 35</c:v>
                </c:pt>
                <c:pt idx="2">
                  <c:v>46 - 60</c:v>
                </c:pt>
                <c:pt idx="3">
                  <c:v>Under 18</c:v>
                </c:pt>
              </c:strCache>
            </c:strRef>
          </c:cat>
          <c:val>
            <c:numRef>
              <c:f>Sheet5!$B$4:$B$7</c:f>
              <c:numCache>
                <c:formatCode>General</c:formatCode>
                <c:ptCount val="4"/>
                <c:pt idx="0">
                  <c:v>14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B1-400C-98BF-88A89A0A848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(Recovered)(1).xlsx]Sheet1!PivotTable17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 of Occupation / Field of Work 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2271449122337315"/>
          <c:y val="0.31710454607735439"/>
          <c:w val="0.6371230039399437"/>
          <c:h val="0.5537891647295852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Vert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cat>
            <c:strRef>
              <c:f>Sheet1!$A$4:$A$14</c:f>
              <c:strCache>
                <c:ptCount val="11"/>
                <c:pt idx="0">
                  <c:v>Berozgar</c:v>
                </c:pt>
                <c:pt idx="1">
                  <c:v>Doctor </c:v>
                </c:pt>
                <c:pt idx="2">
                  <c:v>Fashion designer </c:v>
                </c:pt>
                <c:pt idx="3">
                  <c:v>Finance</c:v>
                </c:pt>
                <c:pt idx="4">
                  <c:v>Housewife</c:v>
                </c:pt>
                <c:pt idx="5">
                  <c:v>Medical</c:v>
                </c:pt>
                <c:pt idx="6">
                  <c:v>Small business owner</c:v>
                </c:pt>
                <c:pt idx="7">
                  <c:v>Software Development</c:v>
                </c:pt>
                <c:pt idx="8">
                  <c:v>Student</c:v>
                </c:pt>
                <c:pt idx="9">
                  <c:v>Student / Assistant HR </c:v>
                </c:pt>
                <c:pt idx="10">
                  <c:v>Unemployed</c:v>
                </c:pt>
              </c:strCache>
            </c:strRef>
          </c:cat>
          <c:val>
            <c:numRef>
              <c:f>Sheet1!$B$4:$B$14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9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A-4C6F-966E-6B66129FA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398132752"/>
        <c:axId val="398125072"/>
      </c:barChart>
      <c:catAx>
        <c:axId val="398132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125072"/>
        <c:crosses val="autoZero"/>
        <c:auto val="1"/>
        <c:lblAlgn val="ctr"/>
        <c:lblOffset val="100"/>
        <c:noMultiLvlLbl val="0"/>
      </c:catAx>
      <c:valAx>
        <c:axId val="39812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13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(Recovered)(1).xlsx]Sheet6!PivotTable52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Total Count of Gender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tint val="7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6">
              <a:shade val="76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tint val="7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>
              <a:shade val="76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tint val="7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>
              <a:shade val="76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17665376202974628"/>
          <c:y val="0.32923578168349843"/>
          <c:w val="0.40780380577427822"/>
          <c:h val="0.64418328248679313"/>
        </c:manualLayout>
      </c:layout>
      <c:pieChart>
        <c:varyColors val="1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105-42A5-BD7C-584862278145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105-42A5-BD7C-58486227814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105-42A5-BD7C-58486227814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105-42A5-BD7C-58486227814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Sheet6!$A$4:$A$5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Sheet6!$B$4:$B$5</c:f>
              <c:numCache>
                <c:formatCode>General</c:formatCode>
                <c:ptCount val="2"/>
                <c:pt idx="0">
                  <c:v>15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05-42A5-BD7C-58486227814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How has your household's ability to meet monthly financial obligations changed in the post-COVID-19 period?</a:t>
            </a:r>
          </a:p>
        </c:rich>
      </c:tx>
      <c:layout>
        <c:manualLayout>
          <c:xMode val="edge"/>
          <c:yMode val="edge"/>
          <c:x val="4.3766030037692E-2"/>
          <c:y val="6.05224041898744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5000000000000001E-2"/>
          <c:y val="0.46203703703703702"/>
          <c:w val="0.93888888888888888"/>
          <c:h val="0.422314814814814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'Form responses 1'!$L$1</c:f>
              <c:strCache>
                <c:ptCount val="1"/>
                <c:pt idx="0">
                  <c:v>How has your household's ability to meet monthly financial obligations changed in the post-COVID-19 period?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'Form responses 1'!$L$2:$L$22</c:f>
              <c:numCache>
                <c:formatCode>General</c:formatCode>
                <c:ptCount val="20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  <c:pt idx="5">
                  <c:v>2</c:v>
                </c:pt>
                <c:pt idx="7">
                  <c:v>4</c:v>
                </c:pt>
                <c:pt idx="8">
                  <c:v>3</c:v>
                </c:pt>
                <c:pt idx="9">
                  <c:v>5</c:v>
                </c:pt>
                <c:pt idx="10">
                  <c:v>2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3</c:v>
                </c:pt>
                <c:pt idx="16">
                  <c:v>3</c:v>
                </c:pt>
                <c:pt idx="17">
                  <c:v>4</c:v>
                </c:pt>
                <c:pt idx="18">
                  <c:v>1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10-4D30-9F06-9642DC381F4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69453296"/>
        <c:axId val="1869448976"/>
      </c:barChart>
      <c:catAx>
        <c:axId val="186945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448976"/>
        <c:crosses val="autoZero"/>
        <c:auto val="1"/>
        <c:lblAlgn val="ctr"/>
        <c:lblOffset val="100"/>
        <c:noMultiLvlLbl val="0"/>
      </c:catAx>
      <c:valAx>
        <c:axId val="186944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45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E9-407A-92AF-BCF1627E62E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E9-407A-92AF-BCF1627E62E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E9-407A-92AF-BCF1627E62E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Distant</c:v>
                </c:pt>
                <c:pt idx="1">
                  <c:v>Connected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E9-407A-92AF-BCF1627E62E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E9-407A-92AF-BCF1627E62E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E9-407A-92AF-BCF1627E62E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E9-407A-92AF-BCF1627E62E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Distant</c:v>
                </c:pt>
                <c:pt idx="1">
                  <c:v>Connected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E9-407A-92AF-BCF1627E62E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553-4501-A0D9-3363C4106681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553-4501-A0D9-3363C4106681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553-4501-A0D9-3363C410668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Distant</c:v>
                </c:pt>
                <c:pt idx="1">
                  <c:v>Connected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53-4501-A0D9-3363C41066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(Recovered)(1).xlsx]Sheet5!PivotTable47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Count of Age Group </a:t>
            </a:r>
            <a:r>
              <a:rPr lang="en-US" dirty="0"/>
              <a:t>:</a:t>
            </a:r>
          </a:p>
        </c:rich>
      </c:tx>
      <c:layout>
        <c:manualLayout>
          <c:xMode val="edge"/>
          <c:yMode val="edge"/>
          <c:x val="0.28121522309711289"/>
          <c:y val="0.110090405365995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Sheet5!$A$4:$A$7</c:f>
              <c:strCache>
                <c:ptCount val="4"/>
                <c:pt idx="0">
                  <c:v>18 - 25</c:v>
                </c:pt>
                <c:pt idx="1">
                  <c:v>26 - 35</c:v>
                </c:pt>
                <c:pt idx="2">
                  <c:v>46 - 60</c:v>
                </c:pt>
                <c:pt idx="3">
                  <c:v>Under 18</c:v>
                </c:pt>
              </c:strCache>
            </c:strRef>
          </c:cat>
          <c:val>
            <c:numRef>
              <c:f>Sheet5!$B$4:$B$7</c:f>
              <c:numCache>
                <c:formatCode>General</c:formatCode>
                <c:ptCount val="4"/>
                <c:pt idx="0">
                  <c:v>14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B7-4991-B5E8-BEEEFDC7C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4959088"/>
        <c:axId val="2034958608"/>
      </c:barChart>
      <c:catAx>
        <c:axId val="203495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8608"/>
        <c:crosses val="autoZero"/>
        <c:auto val="1"/>
        <c:lblAlgn val="ctr"/>
        <c:lblOffset val="100"/>
        <c:noMultiLvlLbl val="0"/>
      </c:catAx>
      <c:valAx>
        <c:axId val="203495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(Recovered)(1).xlsx]Sheet5!PivotTable47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Total Age Group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3B1-400C-98BF-88A89A0A8480}"/>
              </c:ext>
            </c:extLst>
          </c:dPt>
          <c:dPt>
            <c:idx val="1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3B1-400C-98BF-88A89A0A8480}"/>
              </c:ext>
            </c:extLst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3B1-400C-98BF-88A89A0A8480}"/>
              </c:ext>
            </c:extLst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3B1-400C-98BF-88A89A0A84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Sheet5!$A$4:$A$7</c:f>
              <c:strCache>
                <c:ptCount val="4"/>
                <c:pt idx="0">
                  <c:v>18 - 25</c:v>
                </c:pt>
                <c:pt idx="1">
                  <c:v>26 - 35</c:v>
                </c:pt>
                <c:pt idx="2">
                  <c:v>46 - 60</c:v>
                </c:pt>
                <c:pt idx="3">
                  <c:v>Under 18</c:v>
                </c:pt>
              </c:strCache>
            </c:strRef>
          </c:cat>
          <c:val>
            <c:numRef>
              <c:f>Sheet5!$B$4:$B$7</c:f>
              <c:numCache>
                <c:formatCode>General</c:formatCode>
                <c:ptCount val="4"/>
                <c:pt idx="0">
                  <c:v>14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B1-400C-98BF-88A89A0A848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(Recovered)(1).xlsx]Sheet6!PivotTable52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of Gender </a:t>
            </a:r>
            <a:r>
              <a:rPr lang="en-US" sz="11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152400" dist="38100" dir="10800000" algn="tr" rotWithShape="0">
                <a:prstClr val="black">
                  <a:alpha val="28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A2E08C"/>
              </a:solidFill>
              <a:ln>
                <a:noFill/>
              </a:ln>
              <a:effectLst>
                <a:outerShdw blurRad="152400" dist="38100" dir="10800000" algn="tr" rotWithShape="0">
                  <a:prstClr val="black">
                    <a:alpha val="28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038-462B-8C03-AAAC003B3FF2}"/>
              </c:ext>
            </c:extLst>
          </c:dPt>
          <c:dPt>
            <c:idx val="1"/>
            <c:invertIfNegative val="0"/>
            <c:bubble3D val="0"/>
            <c:spPr>
              <a:solidFill>
                <a:srgbClr val="76D969"/>
              </a:solidFill>
              <a:ln>
                <a:noFill/>
              </a:ln>
              <a:effectLst>
                <a:outerShdw blurRad="152400" dist="38100" dir="10800000" algn="tr" rotWithShape="0">
                  <a:prstClr val="black">
                    <a:alpha val="28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038-462B-8C03-AAAC003B3FF2}"/>
              </c:ext>
            </c:extLst>
          </c:dPt>
          <c:cat>
            <c:strRef>
              <c:f>Sheet6!$A$4:$A$5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Sheet6!$B$4:$B$5</c:f>
              <c:numCache>
                <c:formatCode>General</c:formatCode>
                <c:ptCount val="2"/>
                <c:pt idx="0">
                  <c:v>15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38-462B-8C03-AAAC003B3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4959568"/>
        <c:axId val="2034960528"/>
      </c:barChart>
      <c:catAx>
        <c:axId val="203495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60528"/>
        <c:crosses val="autoZero"/>
        <c:auto val="1"/>
        <c:lblAlgn val="ctr"/>
        <c:lblOffset val="100"/>
        <c:noMultiLvlLbl val="0"/>
      </c:catAx>
      <c:valAx>
        <c:axId val="203496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(Recovered)(1).xlsx]Sheet6!PivotTable52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Total Count of Gender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tint val="7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6">
              <a:shade val="76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tint val="7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>
              <a:shade val="76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rgbClr val="000000">
                  <a:lumMod val="75000"/>
                  <a:lumOff val="25000"/>
                </a:srgbClr>
              </a:fgClr>
              <a:bgClr>
                <a:srgbClr val="000000">
                  <a:lumMod val="65000"/>
                  <a:lumOff val="35000"/>
                </a:srgb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tint val="7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6">
              <a:shade val="76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19E-449D-B77F-9F2CC5D280AA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9E-449D-B77F-9F2CC5D280A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867CC29-23BB-492E-B68A-9467A03FB745}" type="CATEGORYNAME">
                      <a:rPr lang="en-US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rPr>
                      <a:pPr>
                        <a:defRPr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rPr>
                      <a:t>
</a:t>
                    </a:r>
                    <a:fld id="{BED63933-2EB6-49F5-B219-15A33AA262A7}" type="PERCENTAGE">
                      <a:rPr lang="en-US" baseline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rPr>
                      <a:pPr>
                        <a:defRPr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19E-449D-B77F-9F2CC5D280A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3ACEDE4-F507-4DD3-964C-11DF368DD29A}" type="CATEGORYNAME">
                      <a: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rPr>
                      <a:pPr>
                        <a:defRPr>
                          <a:solidFill>
                            <a:schemeClr val="accent6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rPr>
                      <a:t>
</a:t>
                    </a:r>
                    <a:fld id="{754E1087-DD02-4BF6-BCE2-EC47C66B6588}" type="PERCENTAGE">
                      <a:rPr lang="en-US" baseline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rPr>
                      <a:pPr>
                        <a:defRPr>
                          <a:solidFill>
                            <a:schemeClr val="accent6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19E-449D-B77F-9F2CC5D280A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Sheet6!$A$4:$A$5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Sheet6!$B$4:$B$5</c:f>
              <c:numCache>
                <c:formatCode>General</c:formatCode>
                <c:ptCount val="2"/>
                <c:pt idx="0">
                  <c:v>15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9E-449D-B77F-9F2CC5D280A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(Recovered)(1).xlsx]Sheet5!PivotTable47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Count of Age Group </a:t>
            </a:r>
            <a:r>
              <a:rPr lang="en-US" dirty="0"/>
              <a:t>:</a:t>
            </a:r>
          </a:p>
        </c:rich>
      </c:tx>
      <c:layout>
        <c:manualLayout>
          <c:xMode val="edge"/>
          <c:yMode val="edge"/>
          <c:x val="0.28121522309711289"/>
          <c:y val="0.110090405365995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Sheet5!$A$4:$A$7</c:f>
              <c:strCache>
                <c:ptCount val="4"/>
                <c:pt idx="0">
                  <c:v>18 - 25</c:v>
                </c:pt>
                <c:pt idx="1">
                  <c:v>26 - 35</c:v>
                </c:pt>
                <c:pt idx="2">
                  <c:v>46 - 60</c:v>
                </c:pt>
                <c:pt idx="3">
                  <c:v>Under 18</c:v>
                </c:pt>
              </c:strCache>
            </c:strRef>
          </c:cat>
          <c:val>
            <c:numRef>
              <c:f>Sheet5!$B$4:$B$7</c:f>
              <c:numCache>
                <c:formatCode>General</c:formatCode>
                <c:ptCount val="4"/>
                <c:pt idx="0">
                  <c:v>14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B7-4991-B5E8-BEEEFDC7C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4959088"/>
        <c:axId val="2034958608"/>
      </c:barChart>
      <c:catAx>
        <c:axId val="203495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8608"/>
        <c:crosses val="autoZero"/>
        <c:auto val="1"/>
        <c:lblAlgn val="ctr"/>
        <c:lblOffset val="100"/>
        <c:noMultiLvlLbl val="0"/>
      </c:catAx>
      <c:valAx>
        <c:axId val="203495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(Recovered)(1).xlsx]Sheet5!PivotTable47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Total Age Group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gradFill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6">
                  <a:tint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gradFill rotWithShape="1">
            <a:gsLst>
              <a:gs pos="0">
                <a:schemeClr val="accent6">
                  <a:tint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tint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tint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tint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gradFill rotWithShape="1">
            <a:gsLst>
              <a:gs pos="0">
                <a:schemeClr val="accent6">
                  <a:shade val="86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86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86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86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gradFill rotWithShape="1">
            <a:gsLst>
              <a:gs pos="0">
                <a:schemeClr val="accent6">
                  <a:shade val="58000"/>
                  <a:lumMod val="110000"/>
                  <a:satMod val="105000"/>
                  <a:tint val="67000"/>
                </a:schemeClr>
              </a:gs>
              <a:gs pos="50000">
                <a:schemeClr val="accent6">
                  <a:shade val="58000"/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shade val="580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6">
                <a:shade val="58000"/>
                <a:shade val="95000"/>
              </a:schemeClr>
            </a:solidFill>
            <a:round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3B1-400C-98BF-88A89A0A8480}"/>
              </c:ext>
            </c:extLst>
          </c:dPt>
          <c:dPt>
            <c:idx val="1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3B1-400C-98BF-88A89A0A8480}"/>
              </c:ext>
            </c:extLst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3B1-400C-98BF-88A89A0A8480}"/>
              </c:ext>
            </c:extLst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3B1-400C-98BF-88A89A0A84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Sheet5!$A$4:$A$7</c:f>
              <c:strCache>
                <c:ptCount val="4"/>
                <c:pt idx="0">
                  <c:v>18 - 25</c:v>
                </c:pt>
                <c:pt idx="1">
                  <c:v>26 - 35</c:v>
                </c:pt>
                <c:pt idx="2">
                  <c:v>46 - 60</c:v>
                </c:pt>
                <c:pt idx="3">
                  <c:v>Under 18</c:v>
                </c:pt>
              </c:strCache>
            </c:strRef>
          </c:cat>
          <c:val>
            <c:numRef>
              <c:f>Sheet5!$B$4:$B$7</c:f>
              <c:numCache>
                <c:formatCode>General</c:formatCode>
                <c:ptCount val="4"/>
                <c:pt idx="0">
                  <c:v>14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B1-400C-98BF-88A89A0A848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[_ After Effects of COVID - 19 _- (Responses) (Recovered)(1).xlsx]Sheet6!PivotTable52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of Gender </a:t>
            </a:r>
            <a:r>
              <a:rPr lang="en-US" sz="11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152400" dist="38100" dir="10800000" algn="tr" rotWithShape="0">
                <a:prstClr val="black">
                  <a:alpha val="28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A2E08C"/>
              </a:solidFill>
              <a:ln>
                <a:noFill/>
              </a:ln>
              <a:effectLst>
                <a:outerShdw blurRad="152400" dist="38100" dir="10800000" algn="tr" rotWithShape="0">
                  <a:prstClr val="black">
                    <a:alpha val="28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038-462B-8C03-AAAC003B3FF2}"/>
              </c:ext>
            </c:extLst>
          </c:dPt>
          <c:dPt>
            <c:idx val="1"/>
            <c:invertIfNegative val="0"/>
            <c:bubble3D val="0"/>
            <c:spPr>
              <a:solidFill>
                <a:srgbClr val="76D969"/>
              </a:solidFill>
              <a:ln>
                <a:noFill/>
              </a:ln>
              <a:effectLst>
                <a:outerShdw blurRad="152400" dist="38100" dir="10800000" algn="tr" rotWithShape="0">
                  <a:prstClr val="black">
                    <a:alpha val="28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038-462B-8C03-AAAC003B3FF2}"/>
              </c:ext>
            </c:extLst>
          </c:dPt>
          <c:cat>
            <c:strRef>
              <c:f>Sheet6!$A$4:$A$5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Sheet6!$B$4:$B$5</c:f>
              <c:numCache>
                <c:formatCode>General</c:formatCode>
                <c:ptCount val="2"/>
                <c:pt idx="0">
                  <c:v>15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38-462B-8C03-AAAC003B3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4959568"/>
        <c:axId val="2034960528"/>
      </c:barChart>
      <c:catAx>
        <c:axId val="203495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60528"/>
        <c:crosses val="autoZero"/>
        <c:auto val="1"/>
        <c:lblAlgn val="ctr"/>
        <c:lblOffset val="100"/>
        <c:noMultiLvlLbl val="0"/>
      </c:catAx>
      <c:valAx>
        <c:axId val="203496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95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6E325-BC0C-4349-B45B-FCEDF203D403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AB575-E011-49A4-8822-7025C0B387A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321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AB575-E011-49A4-8822-7025C0B387AC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6691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AB575-E011-49A4-8822-7025C0B387AC}" type="slidenum">
              <a:rPr lang="en-AE" smtClean="0"/>
              <a:t>16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4057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AB575-E011-49A4-8822-7025C0B387AC}" type="slidenum">
              <a:rPr lang="en-AE" smtClean="0"/>
              <a:t>18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7949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AB575-E011-49A4-8822-7025C0B387AC}" type="slidenum">
              <a:rPr lang="en-AE" smtClean="0"/>
              <a:t>19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2398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AB575-E011-49A4-8822-7025C0B387AC}" type="slidenum">
              <a:rPr lang="en-AE" smtClean="0"/>
              <a:t>20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73656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AB575-E011-49A4-8822-7025C0B387AC}" type="slidenum">
              <a:rPr lang="en-AE" smtClean="0"/>
              <a:t>21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2036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E74A-D20C-A016-22D6-3CC7CDAAF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F652A-156F-0788-CA8D-4E23C44AE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BD057-0722-9F2B-A839-2DF0F1F4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EE8F5-80C2-738E-6DD9-72886719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3B9A8-8F10-E79E-EB68-96F36324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9801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E911-DE16-FD40-72D1-69D426BD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025CF-C0B1-611E-84A7-99A1258FB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8CD35-323F-EB94-227E-79ED9137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0FCA2-81EF-3BE4-116A-6C0D96D2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F8119-33B1-A1D2-9CBA-0734D353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7546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BD996B-D039-7434-B5BC-8B25C9D3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6EBCA-8C80-F5F3-D91A-28364142C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00DE3-3B26-E808-8999-0DB3A937D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B53E3-6B9C-3C19-FB81-690546AD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761CC-27B1-C878-F198-8BF392B8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231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38CB-4C22-B184-4403-B2FB4CC8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CC88-0AAE-8E8C-2D89-A2B3F640C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22647-34EF-71C0-C814-A288156FD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E4F0E-2156-506D-0F0F-866CBBAF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CFA81-280A-F923-A30B-707D34D2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11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734E-7505-16B6-1167-7C6F8895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C783B-74C3-5420-F196-3597EC7F6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ECCE2-8ADA-19D8-7F9E-256368E8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9C7E6-2628-04B8-F45A-63D4DE59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51CC5-18D6-F2BF-F71C-3E1C51DC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1735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4256-26B8-B55F-FC45-3D744DA4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7C6A-707E-3AEE-C8ED-31114B8F8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ABB97-54AC-CF45-543B-DF53AEB88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26DB0-9CB7-CA7F-3F66-5AB77166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9CE90-1C12-9E12-9A81-8E0A7A96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3F80B-1A36-96C7-2AAA-F66B847D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9437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2EEC1-A14F-0328-ADD2-BB767375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C89DA-0992-B61F-404F-126BD97D3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58872-EA3F-BDA0-DE24-46CB531AB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747D9-873C-2612-EC9C-22D7B50D0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29E77-2BB4-A4C7-A617-B834F4C93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8223B-9192-9465-3DEF-8D9EEDCD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03A78-6BA1-B626-5AEB-87E0B895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51669-3220-31AD-841A-46A8C37D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4457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FB59-766E-EBCF-5635-806F0A1F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8EE84-A7FA-95E8-F372-6E4B1467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8B005-8FB6-075B-89BE-83DE6792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A0A33-0028-9150-A2A8-EA9121D0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3322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3E08E4-69DF-41D7-9A5E-35D9D0F1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00A38-F3D2-F3CF-95F8-F88C5D9D1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398E5-8A0B-D8B0-C8B3-C6B373C7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0260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DE70-7FF8-ABE5-36F5-4A18047E3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179EF-402F-52DF-3CCC-7380C48F2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636D6-5D16-0D99-D4F4-0CCB5170E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B5FD2-C16D-967A-739B-DAA576C6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1D97-8AFC-E6BB-1DFA-83DAEC39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AB88B-5DB6-E3E8-69CE-2D2DC0A1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5949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3719-9C12-F737-B5E1-D30D6CD1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D6E02-D8EA-9E99-78B3-1DC5C60CD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217EA-EEF0-6260-5FC1-F505554A0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C333-C867-859D-789B-CF3C760E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63684-F9D3-D522-F2BD-9D2F5D53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A56A6-D2C3-3CF8-8E1C-49C8A8F8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9114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DFEF59-9FE1-5010-A14F-CE13F7A74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081C0-EE19-8222-C8DF-0AA48E757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8E60A-F1CD-2430-CDED-58752E1B6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828C5E-2DA1-4844-B58A-6B491297D3E5}" type="datetimeFigureOut">
              <a:rPr lang="en-AE" smtClean="0"/>
              <a:t>20/11/2025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6865-9806-40AC-DD86-EDF35EEEF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928AD-7FA3-B53B-A9D4-013E9A780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A1E4C9-EA12-459E-8965-95D01279ECA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4141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3.mp4"/><Relationship Id="rId7" Type="http://schemas.openxmlformats.org/officeDocument/2006/relationships/image" Target="../media/image3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8.png"/><Relationship Id="rId4" Type="http://schemas.openxmlformats.org/officeDocument/2006/relationships/video" Target="../media/media3.mp4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3.mp4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6.svg"/><Relationship Id="rId4" Type="http://schemas.openxmlformats.org/officeDocument/2006/relationships/video" Target="../media/media3.mp4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3.mp4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6.svg"/><Relationship Id="rId4" Type="http://schemas.openxmlformats.org/officeDocument/2006/relationships/video" Target="../media/media3.mp4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4.mp4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6.svg"/><Relationship Id="rId4" Type="http://schemas.openxmlformats.org/officeDocument/2006/relationships/video" Target="../media/media4.mp4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12" Type="http://schemas.openxmlformats.org/officeDocument/2006/relationships/image" Target="../media/image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chart" Target="../charts/chart2.xml"/><Relationship Id="rId11" Type="http://schemas.openxmlformats.org/officeDocument/2006/relationships/image" Target="../media/image36.svg"/><Relationship Id="rId5" Type="http://schemas.openxmlformats.org/officeDocument/2006/relationships/chart" Target="../charts/chart1.xml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hart" Target="../charts/chart6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12" Type="http://schemas.openxmlformats.org/officeDocument/2006/relationships/chart" Target="../charts/char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chart" Target="../charts/chart4.xml"/><Relationship Id="rId11" Type="http://schemas.openxmlformats.org/officeDocument/2006/relationships/image" Target="../media/image42.png"/><Relationship Id="rId5" Type="http://schemas.openxmlformats.org/officeDocument/2006/relationships/chart" Target="../charts/chart3.xml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hart" Target="../charts/chart10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svg"/><Relationship Id="rId12" Type="http://schemas.openxmlformats.org/officeDocument/2006/relationships/chart" Target="../charts/chart9.xml"/><Relationship Id="rId17" Type="http://schemas.openxmlformats.org/officeDocument/2006/relationships/chart" Target="../charts/chart12.xml"/><Relationship Id="rId2" Type="http://schemas.openxmlformats.org/officeDocument/2006/relationships/video" Target="../media/media5.mp4"/><Relationship Id="rId16" Type="http://schemas.openxmlformats.org/officeDocument/2006/relationships/chart" Target="../charts/chart11.xml"/><Relationship Id="rId1" Type="http://schemas.microsoft.com/office/2007/relationships/media" Target="../media/media5.mp4"/><Relationship Id="rId6" Type="http://schemas.openxmlformats.org/officeDocument/2006/relationships/image" Target="../media/image35.png"/><Relationship Id="rId11" Type="http://schemas.openxmlformats.org/officeDocument/2006/relationships/chart" Target="../charts/chart8.xml"/><Relationship Id="rId5" Type="http://schemas.openxmlformats.org/officeDocument/2006/relationships/image" Target="../media/image34.png"/><Relationship Id="rId15" Type="http://schemas.microsoft.com/office/2007/relationships/hdphoto" Target="../media/hdphoto4.wdp"/><Relationship Id="rId10" Type="http://schemas.openxmlformats.org/officeDocument/2006/relationships/chart" Target="../charts/chart7.xm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2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microsoft.com/office/2007/relationships/hdphoto" Target="../media/hdphoto1.wdp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8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20" Type="http://schemas.openxmlformats.org/officeDocument/2006/relationships/image" Target="../media/image1.png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1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4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svg"/><Relationship Id="rId12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5.png"/><Relationship Id="rId11" Type="http://schemas.openxmlformats.org/officeDocument/2006/relationships/chart" Target="../charts/chart14.xml"/><Relationship Id="rId5" Type="http://schemas.openxmlformats.org/officeDocument/2006/relationships/image" Target="../media/image34.png"/><Relationship Id="rId15" Type="http://schemas.openxmlformats.org/officeDocument/2006/relationships/chart" Target="../charts/chart16.xml"/><Relationship Id="rId10" Type="http://schemas.openxmlformats.org/officeDocument/2006/relationships/chart" Target="../charts/chart13.xml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2.png"/><Relationship Id="rId14" Type="http://schemas.openxmlformats.org/officeDocument/2006/relationships/chart" Target="../charts/char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4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svg"/><Relationship Id="rId12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5.png"/><Relationship Id="rId11" Type="http://schemas.openxmlformats.org/officeDocument/2006/relationships/chart" Target="../charts/chart18.xml"/><Relationship Id="rId5" Type="http://schemas.openxmlformats.org/officeDocument/2006/relationships/image" Target="../media/image34.png"/><Relationship Id="rId15" Type="http://schemas.openxmlformats.org/officeDocument/2006/relationships/chart" Target="../charts/chart20.xml"/><Relationship Id="rId10" Type="http://schemas.openxmlformats.org/officeDocument/2006/relationships/chart" Target="../charts/chart17.xm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2.png"/><Relationship Id="rId14" Type="http://schemas.openxmlformats.org/officeDocument/2006/relationships/chart" Target="../charts/char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chart" Target="../charts/chart2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microsoft.com/office/2007/relationships/hdphoto" Target="../media/hdphoto1.wdp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8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20" Type="http://schemas.openxmlformats.org/officeDocument/2006/relationships/image" Target="../media/image1.png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1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4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34" Type="http://schemas.openxmlformats.org/officeDocument/2006/relationships/image" Target="../media/image32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microsoft.com/office/2007/relationships/hdphoto" Target="../media/hdphoto2.wdp"/><Relationship Id="rId33" Type="http://schemas.openxmlformats.org/officeDocument/2006/relationships/image" Target="../media/image3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microsoft.com/office/2007/relationships/hdphoto" Target="../media/hdphoto1.wdp"/><Relationship Id="rId28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26BB-40A1-3557-7367-C8AB30497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007366" cy="2387600"/>
          </a:xfrm>
        </p:spPr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B0E85-BB6D-8A10-4FF5-1C0EC81843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524000" y="3667785"/>
            <a:ext cx="9144000" cy="4729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Quantitative &amp; Qualitative Survey-Based Analysis</a:t>
            </a:r>
            <a:endParaRPr lang="en-AE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0E2C23-B9AB-E0FD-B62A-F8D727C65652}"/>
              </a:ext>
            </a:extLst>
          </p:cNvPr>
          <p:cNvGrpSpPr/>
          <p:nvPr/>
        </p:nvGrpSpPr>
        <p:grpSpPr>
          <a:xfrm>
            <a:off x="1360296" y="861164"/>
            <a:ext cx="9307704" cy="5499707"/>
            <a:chOff x="1360296" y="861164"/>
            <a:chExt cx="9307704" cy="54997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1D3405-C70A-9139-95B5-AEC6EB79A1B5}"/>
                </a:ext>
              </a:extLst>
            </p:cNvPr>
            <p:cNvGrpSpPr/>
            <p:nvPr/>
          </p:nvGrpSpPr>
          <p:grpSpPr>
            <a:xfrm>
              <a:off x="1360296" y="861164"/>
              <a:ext cx="9307704" cy="3531477"/>
              <a:chOff x="1360296" y="861164"/>
              <a:chExt cx="9307704" cy="3531477"/>
            </a:xfrm>
          </p:grpSpPr>
          <p:pic>
            <p:nvPicPr>
              <p:cNvPr id="14" name="80863-573482003_small">
                <a:hlinkClick r:id="" action="ppaction://media"/>
                <a:extLst>
                  <a:ext uri="{FF2B5EF4-FFF2-40B4-BE49-F238E27FC236}">
                    <a16:creationId xmlns:a16="http://schemas.microsoft.com/office/drawing/2014/main" id="{C9DC4E1B-BC14-C6F2-ECBF-CFC4F9BBCCE7}"/>
                  </a:ext>
                </a:extLst>
              </p:cNvPr>
              <p:cNvPicPr>
                <a:picLocks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>
                <a:lum bright="-19000" contrast="-17000"/>
              </a:blip>
              <a:srcRect l="669" t="10201" r="2374" b="14927"/>
              <a:stretch>
                <a:fillRect/>
              </a:stretch>
            </p:blipFill>
            <p:spPr>
              <a:xfrm>
                <a:off x="1360296" y="861164"/>
                <a:ext cx="9307704" cy="3531477"/>
              </a:xfrm>
              <a:prstGeom prst="round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0317D6-3D19-5BF6-4F7D-B70C47157803}"/>
                  </a:ext>
                </a:extLst>
              </p:cNvPr>
              <p:cNvSpPr txBox="1"/>
              <p:nvPr/>
            </p:nvSpPr>
            <p:spPr>
              <a:xfrm>
                <a:off x="1794641" y="1284061"/>
                <a:ext cx="8602718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 COVID LIFE: Long Term Impacts on Society, Health &amp; Behavior</a:t>
                </a:r>
                <a:endParaRPr lang="en-AE" sz="5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AE" sz="4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BE8172-EF6B-C6B2-D73B-82D806A42A34}"/>
                </a:ext>
              </a:extLst>
            </p:cNvPr>
            <p:cNvSpPr txBox="1"/>
            <p:nvPr/>
          </p:nvSpPr>
          <p:spPr>
            <a:xfrm>
              <a:off x="1524000" y="4729655"/>
              <a:ext cx="41042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Presented By: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Amna Arshad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Hooriya Sohail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Mahnoor Asmat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Tayyaba Sohail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895235-EFF7-8C5A-0CAF-E26E2F7A0FBC}"/>
                </a:ext>
              </a:extLst>
            </p:cNvPr>
            <p:cNvSpPr txBox="1"/>
            <p:nvPr/>
          </p:nvSpPr>
          <p:spPr>
            <a:xfrm>
              <a:off x="6563710" y="4758331"/>
              <a:ext cx="41042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Presented To: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Miss Ramsha Khalid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7219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0739-C771-9926-94B9-BBE6A2FB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1E517B71-7110-6B33-5648-4FD2A94AB40E}"/>
              </a:ext>
            </a:extLst>
          </p:cNvPr>
          <p:cNvSpPr/>
          <p:nvPr/>
        </p:nvSpPr>
        <p:spPr>
          <a:xfrm>
            <a:off x="-15486" y="-182244"/>
            <a:ext cx="12541624" cy="713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43E7751-495A-D92A-9049-E62C9423B31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B5FDC36-8F98-5D33-1638-A09447996D9D}"/>
              </a:ext>
            </a:extLst>
          </p:cNvPr>
          <p:cNvSpPr/>
          <p:nvPr/>
        </p:nvSpPr>
        <p:spPr>
          <a:xfrm>
            <a:off x="-86735" y="-274071"/>
            <a:ext cx="12541624" cy="7131703"/>
          </a:xfrm>
          <a:prstGeom prst="rect">
            <a:avLst/>
          </a:prstGeom>
          <a:solidFill>
            <a:srgbClr val="44C5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6BC62-C3D2-B596-C9DE-E12AC6B919F7}"/>
              </a:ext>
            </a:extLst>
          </p:cNvPr>
          <p:cNvSpPr/>
          <p:nvPr/>
        </p:nvSpPr>
        <p:spPr>
          <a:xfrm>
            <a:off x="-76311" y="-347910"/>
            <a:ext cx="12541624" cy="71317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517A7C-6CBB-F047-AEE1-3D32C7EE5F59}"/>
              </a:ext>
            </a:extLst>
          </p:cNvPr>
          <p:cNvSpPr/>
          <p:nvPr/>
        </p:nvSpPr>
        <p:spPr>
          <a:xfrm>
            <a:off x="-25910" y="-440418"/>
            <a:ext cx="12541624" cy="7131703"/>
          </a:xfrm>
          <a:prstGeom prst="rect">
            <a:avLst/>
          </a:prstGeom>
          <a:solidFill>
            <a:srgbClr val="ABAB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6CE71-8A19-D9CA-46EB-5E2BEE6EC82E}"/>
              </a:ext>
            </a:extLst>
          </p:cNvPr>
          <p:cNvSpPr/>
          <p:nvPr/>
        </p:nvSpPr>
        <p:spPr>
          <a:xfrm>
            <a:off x="-65887" y="-207424"/>
            <a:ext cx="12541624" cy="713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9C3D91-D253-13AB-3191-149DB2E298D7}"/>
              </a:ext>
            </a:extLst>
          </p:cNvPr>
          <p:cNvGrpSpPr/>
          <p:nvPr/>
        </p:nvGrpSpPr>
        <p:grpSpPr>
          <a:xfrm>
            <a:off x="4114455" y="-221863"/>
            <a:ext cx="4178808" cy="7131703"/>
            <a:chOff x="4114455" y="-221863"/>
            <a:chExt cx="4178808" cy="71317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E27005-BC0D-E0D7-866A-2860B1E9AE01}"/>
                </a:ext>
              </a:extLst>
            </p:cNvPr>
            <p:cNvSpPr/>
            <p:nvPr/>
          </p:nvSpPr>
          <p:spPr>
            <a:xfrm>
              <a:off x="4114455" y="-221863"/>
              <a:ext cx="4178808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AA06810-1E3C-4B51-8AC5-ABF3A628B338}"/>
                </a:ext>
              </a:extLst>
            </p:cNvPr>
            <p:cNvGrpSpPr/>
            <p:nvPr/>
          </p:nvGrpSpPr>
          <p:grpSpPr>
            <a:xfrm>
              <a:off x="4523995" y="1859142"/>
              <a:ext cx="3396167" cy="3343973"/>
              <a:chOff x="-11194814" y="732475"/>
              <a:chExt cx="5821680" cy="557033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B0EBD23-D28F-4528-CE39-CE7E45857710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03CC9456-BABC-B317-991F-B7F63BC5D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84EC9D-9F0C-C8BD-184C-DF680C7116C1}"/>
              </a:ext>
            </a:extLst>
          </p:cNvPr>
          <p:cNvGrpSpPr/>
          <p:nvPr/>
        </p:nvGrpSpPr>
        <p:grpSpPr>
          <a:xfrm>
            <a:off x="8228910" y="-221863"/>
            <a:ext cx="4178808" cy="7131703"/>
            <a:chOff x="8228910" y="-221863"/>
            <a:chExt cx="4178808" cy="71317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FBE769-2B70-1C50-8C6D-3D35C939C793}"/>
                </a:ext>
              </a:extLst>
            </p:cNvPr>
            <p:cNvSpPr/>
            <p:nvPr/>
          </p:nvSpPr>
          <p:spPr>
            <a:xfrm>
              <a:off x="8228910" y="-221863"/>
              <a:ext cx="4178808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545668F-A987-EC4C-E3E5-12C7A803E338}"/>
                </a:ext>
              </a:extLst>
            </p:cNvPr>
            <p:cNvGrpSpPr/>
            <p:nvPr/>
          </p:nvGrpSpPr>
          <p:grpSpPr>
            <a:xfrm>
              <a:off x="8566929" y="1859142"/>
              <a:ext cx="339616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03E439C-8541-DDDE-0C55-8074FA4B4223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52FF8FD-9FA5-00A4-48EE-507869B78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E4A0BA-37B5-43E4-872A-E98CA874D4A2}"/>
              </a:ext>
            </a:extLst>
          </p:cNvPr>
          <p:cNvGrpSpPr/>
          <p:nvPr/>
        </p:nvGrpSpPr>
        <p:grpSpPr>
          <a:xfrm>
            <a:off x="4187891" y="-1611239"/>
            <a:ext cx="4573903" cy="840193"/>
            <a:chOff x="-4895570" y="604963"/>
            <a:chExt cx="4814047" cy="8278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F70E8F-5C8C-07AA-C10F-B5201F44B4B0}"/>
                </a:ext>
              </a:extLst>
            </p:cNvPr>
            <p:cNvSpPr txBox="1"/>
            <p:nvPr/>
          </p:nvSpPr>
          <p:spPr>
            <a:xfrm>
              <a:off x="-4895570" y="604963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00F0C7-3416-5A04-103D-D933EF1D7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788890" y="1432806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21C3-9B57-FA5A-A2BD-B55FDEFA4CD4}"/>
              </a:ext>
            </a:extLst>
          </p:cNvPr>
          <p:cNvSpPr/>
          <p:nvPr/>
        </p:nvSpPr>
        <p:spPr>
          <a:xfrm>
            <a:off x="0" y="-221863"/>
            <a:ext cx="4240868" cy="7131703"/>
          </a:xfrm>
          <a:prstGeom prst="rect">
            <a:avLst/>
          </a:prstGeom>
          <a:solidFill>
            <a:srgbClr val="4835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3533A2-8C27-7FC8-483D-59C6D8FCBB24}"/>
              </a:ext>
            </a:extLst>
          </p:cNvPr>
          <p:cNvGrpSpPr/>
          <p:nvPr/>
        </p:nvGrpSpPr>
        <p:grpSpPr>
          <a:xfrm>
            <a:off x="444622" y="1730147"/>
            <a:ext cx="3396167" cy="3376912"/>
            <a:chOff x="-11503847" y="7443488"/>
            <a:chExt cx="5954946" cy="56978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D9983-E4E3-5D62-2F09-A9AE944E4713}"/>
                </a:ext>
              </a:extLst>
            </p:cNvPr>
            <p:cNvSpPr/>
            <p:nvPr/>
          </p:nvSpPr>
          <p:spPr>
            <a:xfrm>
              <a:off x="-11503847" y="7571000"/>
              <a:ext cx="5821680" cy="55703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BC522B-39B8-8D36-4DB5-C3A56EC8D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9" b="2159"/>
            <a:stretch/>
          </p:blipFill>
          <p:spPr>
            <a:xfrm>
              <a:off x="-11503847" y="7443488"/>
              <a:ext cx="5954946" cy="5697843"/>
            </a:xfrm>
            <a:prstGeom prst="ellipse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8B1F0D-E2E7-AAEE-6699-EE21C9D9F941}"/>
              </a:ext>
            </a:extLst>
          </p:cNvPr>
          <p:cNvSpPr txBox="1"/>
          <p:nvPr/>
        </p:nvSpPr>
        <p:spPr>
          <a:xfrm>
            <a:off x="763584" y="4105889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Forms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79828-7F2F-75B0-0AEA-964D3D540318}"/>
              </a:ext>
            </a:extLst>
          </p:cNvPr>
          <p:cNvSpPr txBox="1"/>
          <p:nvPr/>
        </p:nvSpPr>
        <p:spPr>
          <a:xfrm>
            <a:off x="596293" y="5831711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20251119-1429-00.3073853">
            <a:hlinkClick r:id="" action="ppaction://media"/>
            <a:extLst>
              <a:ext uri="{FF2B5EF4-FFF2-40B4-BE49-F238E27FC236}">
                <a16:creationId xmlns:a16="http://schemas.microsoft.com/office/drawing/2014/main" id="{FE6872CD-89D5-5CAE-A28F-F2097B7FC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08030" y="-6063856"/>
            <a:ext cx="4210284" cy="5039741"/>
          </a:xfrm>
          <a:prstGeom prst="roundRect">
            <a:avLst/>
          </a:prstGeom>
        </p:spPr>
      </p:pic>
      <p:pic>
        <p:nvPicPr>
          <p:cNvPr id="83" name="20251119-1446-43.8412979">
            <a:hlinkClick r:id="" action="ppaction://media"/>
            <a:extLst>
              <a:ext uri="{FF2B5EF4-FFF2-40B4-BE49-F238E27FC236}">
                <a16:creationId xmlns:a16="http://schemas.microsoft.com/office/drawing/2014/main" id="{614CDCCF-8A3C-2AA4-18DB-E26C653E58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26638" y="8393181"/>
            <a:ext cx="4210284" cy="5154251"/>
          </a:xfrm>
          <a:prstGeom prst="round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50D83C0-C72C-8910-61AA-8095677C84CE}"/>
              </a:ext>
            </a:extLst>
          </p:cNvPr>
          <p:cNvSpPr txBox="1"/>
          <p:nvPr/>
        </p:nvSpPr>
        <p:spPr>
          <a:xfrm>
            <a:off x="7283563" y="14050714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FC6A98D-8CB8-B7B4-D63F-B3102C6F5EBF}"/>
              </a:ext>
            </a:extLst>
          </p:cNvPr>
          <p:cNvSpPr txBox="1"/>
          <p:nvPr/>
        </p:nvSpPr>
        <p:spPr>
          <a:xfrm>
            <a:off x="3156902" y="6453580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Excel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004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4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33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0739-C771-9926-94B9-BBE6A2FB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D84EC9D-9F0C-C8BD-184C-DF680C7116C1}"/>
              </a:ext>
            </a:extLst>
          </p:cNvPr>
          <p:cNvGrpSpPr/>
          <p:nvPr/>
        </p:nvGrpSpPr>
        <p:grpSpPr>
          <a:xfrm>
            <a:off x="8228910" y="-221863"/>
            <a:ext cx="4178808" cy="7131703"/>
            <a:chOff x="8228910" y="-221863"/>
            <a:chExt cx="4178808" cy="71317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FBE769-2B70-1C50-8C6D-3D35C939C793}"/>
                </a:ext>
              </a:extLst>
            </p:cNvPr>
            <p:cNvSpPr/>
            <p:nvPr/>
          </p:nvSpPr>
          <p:spPr>
            <a:xfrm>
              <a:off x="8228910" y="-221863"/>
              <a:ext cx="4178808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545668F-A987-EC4C-E3E5-12C7A803E338}"/>
                </a:ext>
              </a:extLst>
            </p:cNvPr>
            <p:cNvGrpSpPr/>
            <p:nvPr/>
          </p:nvGrpSpPr>
          <p:grpSpPr>
            <a:xfrm>
              <a:off x="8566929" y="1859142"/>
              <a:ext cx="339616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03E439C-8541-DDDE-0C55-8074FA4B4223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52FF8FD-9FA5-00A4-48EE-507869B78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E4A0BA-37B5-43E4-872A-E98CA874D4A2}"/>
              </a:ext>
            </a:extLst>
          </p:cNvPr>
          <p:cNvGrpSpPr/>
          <p:nvPr/>
        </p:nvGrpSpPr>
        <p:grpSpPr>
          <a:xfrm>
            <a:off x="4187891" y="-1611239"/>
            <a:ext cx="4573903" cy="840193"/>
            <a:chOff x="-4895570" y="604963"/>
            <a:chExt cx="4814047" cy="8278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F70E8F-5C8C-07AA-C10F-B5201F44B4B0}"/>
                </a:ext>
              </a:extLst>
            </p:cNvPr>
            <p:cNvSpPr txBox="1"/>
            <p:nvPr/>
          </p:nvSpPr>
          <p:spPr>
            <a:xfrm>
              <a:off x="-4895570" y="604963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00F0C7-3416-5A04-103D-D933EF1D7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788890" y="1432806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272577-8C16-3A6E-588A-019A9D3E75FC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E121C3-9B57-FA5A-A2BD-B55FDEFA4CD4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BECB1CA-466A-7A3D-BA01-646965E41759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558762"/>
              <a:chOff x="444622" y="1730147"/>
              <a:chExt cx="3396167" cy="455876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03533A2-8C27-7FC8-483D-59C6D8FCBB24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23D9983-E4E3-5D62-2F09-A9AE944E4713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4BC522B-39B8-8D36-4DB5-C3A56EC8DF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8B1F0D-E2E7-AAEE-6699-EE21C9D9F941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879828-7F2F-75B0-0AEA-964D3D540318}"/>
                  </a:ext>
                </a:extLst>
              </p:cNvPr>
              <p:cNvSpPr txBox="1"/>
              <p:nvPr/>
            </p:nvSpPr>
            <p:spPr>
              <a:xfrm>
                <a:off x="596293" y="5827244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9" name="20251119-1429-00.3073853">
            <a:hlinkClick r:id="" action="ppaction://media"/>
            <a:extLst>
              <a:ext uri="{FF2B5EF4-FFF2-40B4-BE49-F238E27FC236}">
                <a16:creationId xmlns:a16="http://schemas.microsoft.com/office/drawing/2014/main" id="{FE6872CD-89D5-5CAE-A28F-F2097B7FC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030" y="-6063856"/>
            <a:ext cx="4210284" cy="5039741"/>
          </a:xfrm>
          <a:prstGeom prst="round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50D83C0-C72C-8910-61AA-8095677C84CE}"/>
              </a:ext>
            </a:extLst>
          </p:cNvPr>
          <p:cNvSpPr txBox="1"/>
          <p:nvPr/>
        </p:nvSpPr>
        <p:spPr>
          <a:xfrm>
            <a:off x="7283563" y="14050714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FC6A98D-8CB8-B7B4-D63F-B3102C6F5EBF}"/>
              </a:ext>
            </a:extLst>
          </p:cNvPr>
          <p:cNvSpPr txBox="1"/>
          <p:nvPr/>
        </p:nvSpPr>
        <p:spPr>
          <a:xfrm>
            <a:off x="3156902" y="6453580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Excel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E27005-BC0D-E0D7-866A-2860B1E9AE01}"/>
              </a:ext>
            </a:extLst>
          </p:cNvPr>
          <p:cNvSpPr/>
          <p:nvPr/>
        </p:nvSpPr>
        <p:spPr>
          <a:xfrm>
            <a:off x="4240867" y="-221863"/>
            <a:ext cx="4052395" cy="71317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AA06810-1E3C-4B51-8AC5-ABF3A628B338}"/>
              </a:ext>
            </a:extLst>
          </p:cNvPr>
          <p:cNvGrpSpPr/>
          <p:nvPr/>
        </p:nvGrpSpPr>
        <p:grpSpPr>
          <a:xfrm>
            <a:off x="4523995" y="1859142"/>
            <a:ext cx="3396167" cy="3343973"/>
            <a:chOff x="-11194814" y="732475"/>
            <a:chExt cx="5821680" cy="557033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B0EBD23-D28F-4528-CE39-CE7E45857710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3CC9456-BABC-B317-991F-B7F63BC5D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078985" y="1831663"/>
              <a:ext cx="3105222" cy="319467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05F4B6E-EF2F-45CA-E90C-CFEED7E736CC}"/>
              </a:ext>
            </a:extLst>
          </p:cNvPr>
          <p:cNvSpPr txBox="1"/>
          <p:nvPr/>
        </p:nvSpPr>
        <p:spPr>
          <a:xfrm>
            <a:off x="6666760" y="12908166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20251119-1446-43.8412979">
            <a:hlinkClick r:id="" action="ppaction://media"/>
            <a:extLst>
              <a:ext uri="{FF2B5EF4-FFF2-40B4-BE49-F238E27FC236}">
                <a16:creationId xmlns:a16="http://schemas.microsoft.com/office/drawing/2014/main" id="{614CDCCF-8A3C-2AA4-18DB-E26C653E58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88121" y="7090626"/>
            <a:ext cx="4210284" cy="515425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4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33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0739-C771-9926-94B9-BBE6A2FB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843E7751-495A-D92A-9049-E62C9423B31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84EC9D-9F0C-C8BD-184C-DF680C7116C1}"/>
              </a:ext>
            </a:extLst>
          </p:cNvPr>
          <p:cNvGrpSpPr/>
          <p:nvPr/>
        </p:nvGrpSpPr>
        <p:grpSpPr>
          <a:xfrm>
            <a:off x="8228910" y="-221863"/>
            <a:ext cx="4178808" cy="7131703"/>
            <a:chOff x="8228910" y="-221863"/>
            <a:chExt cx="4178808" cy="71317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FBE769-2B70-1C50-8C6D-3D35C939C793}"/>
                </a:ext>
              </a:extLst>
            </p:cNvPr>
            <p:cNvSpPr/>
            <p:nvPr/>
          </p:nvSpPr>
          <p:spPr>
            <a:xfrm>
              <a:off x="8228910" y="-221863"/>
              <a:ext cx="4178808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545668F-A987-EC4C-E3E5-12C7A803E338}"/>
                </a:ext>
              </a:extLst>
            </p:cNvPr>
            <p:cNvGrpSpPr/>
            <p:nvPr/>
          </p:nvGrpSpPr>
          <p:grpSpPr>
            <a:xfrm>
              <a:off x="8566929" y="1859142"/>
              <a:ext cx="339616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03E439C-8541-DDDE-0C55-8074FA4B4223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52FF8FD-9FA5-00A4-48EE-507869B78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E4A0BA-37B5-43E4-872A-E98CA874D4A2}"/>
              </a:ext>
            </a:extLst>
          </p:cNvPr>
          <p:cNvGrpSpPr/>
          <p:nvPr/>
        </p:nvGrpSpPr>
        <p:grpSpPr>
          <a:xfrm>
            <a:off x="4187891" y="-1611239"/>
            <a:ext cx="4573903" cy="840193"/>
            <a:chOff x="-4895570" y="604963"/>
            <a:chExt cx="4814047" cy="8278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F70E8F-5C8C-07AA-C10F-B5201F44B4B0}"/>
                </a:ext>
              </a:extLst>
            </p:cNvPr>
            <p:cNvSpPr txBox="1"/>
            <p:nvPr/>
          </p:nvSpPr>
          <p:spPr>
            <a:xfrm>
              <a:off x="-4895570" y="604963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00F0C7-3416-5A04-103D-D933EF1D7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788890" y="1432806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272577-8C16-3A6E-588A-019A9D3E75FC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E121C3-9B57-FA5A-A2BD-B55FDEFA4CD4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BECB1CA-466A-7A3D-BA01-646965E41759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563229"/>
              <a:chOff x="444622" y="1730147"/>
              <a:chExt cx="3396167" cy="456322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03533A2-8C27-7FC8-483D-59C6D8FCBB24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23D9983-E4E3-5D62-2F09-A9AE944E4713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4BC522B-39B8-8D36-4DB5-C3A56EC8DF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8B1F0D-E2E7-AAEE-6699-EE21C9D9F941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879828-7F2F-75B0-0AEA-964D3D540318}"/>
                  </a:ext>
                </a:extLst>
              </p:cNvPr>
              <p:cNvSpPr txBox="1"/>
              <p:nvPr/>
            </p:nvSpPr>
            <p:spPr>
              <a:xfrm>
                <a:off x="596293" y="5831711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9" name="20251119-1429-00.3073853">
            <a:hlinkClick r:id="" action="ppaction://media"/>
            <a:extLst>
              <a:ext uri="{FF2B5EF4-FFF2-40B4-BE49-F238E27FC236}">
                <a16:creationId xmlns:a16="http://schemas.microsoft.com/office/drawing/2014/main" id="{FE6872CD-89D5-5CAE-A28F-F2097B7FC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030" y="-6063856"/>
            <a:ext cx="4210284" cy="5039741"/>
          </a:xfrm>
          <a:prstGeom prst="round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50D83C0-C72C-8910-61AA-8095677C84CE}"/>
              </a:ext>
            </a:extLst>
          </p:cNvPr>
          <p:cNvSpPr txBox="1"/>
          <p:nvPr/>
        </p:nvSpPr>
        <p:spPr>
          <a:xfrm>
            <a:off x="7283563" y="14050714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E27005-BC0D-E0D7-866A-2860B1E9AE01}"/>
              </a:ext>
            </a:extLst>
          </p:cNvPr>
          <p:cNvSpPr/>
          <p:nvPr/>
        </p:nvSpPr>
        <p:spPr>
          <a:xfrm>
            <a:off x="-65888" y="-221863"/>
            <a:ext cx="12494453" cy="71317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AA06810-1E3C-4B51-8AC5-ABF3A628B338}"/>
              </a:ext>
            </a:extLst>
          </p:cNvPr>
          <p:cNvGrpSpPr/>
          <p:nvPr/>
        </p:nvGrpSpPr>
        <p:grpSpPr>
          <a:xfrm>
            <a:off x="1661540" y="1667148"/>
            <a:ext cx="3396167" cy="3343973"/>
            <a:chOff x="-11194814" y="732475"/>
            <a:chExt cx="5821680" cy="557033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B0EBD23-D28F-4528-CE39-CE7E45857710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3CC9456-BABC-B317-991F-B7F63BC5D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078985" y="1831663"/>
              <a:ext cx="3105222" cy="3194673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FC6A98D-8CB8-B7B4-D63F-B3102C6F5EBF}"/>
              </a:ext>
            </a:extLst>
          </p:cNvPr>
          <p:cNvSpPr txBox="1"/>
          <p:nvPr/>
        </p:nvSpPr>
        <p:spPr>
          <a:xfrm>
            <a:off x="2076020" y="3991942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Excel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20251119-1446-43.8412979">
            <a:hlinkClick r:id="" action="ppaction://media"/>
            <a:extLst>
              <a:ext uri="{FF2B5EF4-FFF2-40B4-BE49-F238E27FC236}">
                <a16:creationId xmlns:a16="http://schemas.microsoft.com/office/drawing/2014/main" id="{614CDCCF-8A3C-2AA4-18DB-E26C653E58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13450" y="766862"/>
            <a:ext cx="4210284" cy="5154251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2D2560-09BE-F8C1-E4FE-98F480B2CF15}"/>
              </a:ext>
            </a:extLst>
          </p:cNvPr>
          <p:cNvSpPr txBox="1"/>
          <p:nvPr/>
        </p:nvSpPr>
        <p:spPr>
          <a:xfrm>
            <a:off x="6772180" y="6124619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1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33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F55E-832E-5AF8-E3E5-D4E764C9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BCA7A52D-0746-5751-AA1D-A670CDB1459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FF2C45-9277-C4F0-620F-FEF46548964A}"/>
              </a:ext>
            </a:extLst>
          </p:cNvPr>
          <p:cNvGrpSpPr/>
          <p:nvPr/>
        </p:nvGrpSpPr>
        <p:grpSpPr>
          <a:xfrm>
            <a:off x="8246112" y="-221863"/>
            <a:ext cx="4161606" cy="7131703"/>
            <a:chOff x="8228910" y="-221863"/>
            <a:chExt cx="4178808" cy="71317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D83BEC-A4C7-B8EC-16EC-1C8768863FC9}"/>
                </a:ext>
              </a:extLst>
            </p:cNvPr>
            <p:cNvSpPr/>
            <p:nvPr/>
          </p:nvSpPr>
          <p:spPr>
            <a:xfrm>
              <a:off x="8228910" y="-221863"/>
              <a:ext cx="4178808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DDBE979-64E3-7501-0803-DD132ECB0766}"/>
                </a:ext>
              </a:extLst>
            </p:cNvPr>
            <p:cNvGrpSpPr/>
            <p:nvPr/>
          </p:nvGrpSpPr>
          <p:grpSpPr>
            <a:xfrm>
              <a:off x="8566929" y="1859142"/>
              <a:ext cx="339616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2F26D68-8D38-4BF1-54CF-3FAFEC35FC5C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3B19F1D7-DD84-22F0-DC4F-79E7E74D5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BBCF00-9786-B052-B895-9901418D1F13}"/>
              </a:ext>
            </a:extLst>
          </p:cNvPr>
          <p:cNvSpPr/>
          <p:nvPr/>
        </p:nvSpPr>
        <p:spPr>
          <a:xfrm>
            <a:off x="-110966" y="8060531"/>
            <a:ext cx="12541624" cy="713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A869D-E7F7-31C4-7A0D-0EA0A100CC3C}"/>
              </a:ext>
            </a:extLst>
          </p:cNvPr>
          <p:cNvSpPr/>
          <p:nvPr/>
        </p:nvSpPr>
        <p:spPr>
          <a:xfrm>
            <a:off x="-182215" y="8035352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8E29C3-EA2D-D128-18A4-FE42A25878B0}"/>
              </a:ext>
            </a:extLst>
          </p:cNvPr>
          <p:cNvSpPr/>
          <p:nvPr/>
        </p:nvSpPr>
        <p:spPr>
          <a:xfrm>
            <a:off x="-182215" y="7968704"/>
            <a:ext cx="12541624" cy="7131703"/>
          </a:xfrm>
          <a:prstGeom prst="rect">
            <a:avLst/>
          </a:prstGeom>
          <a:solidFill>
            <a:srgbClr val="44C5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53278-2E73-C9FC-B290-D3A5009A7A0F}"/>
              </a:ext>
            </a:extLst>
          </p:cNvPr>
          <p:cNvSpPr/>
          <p:nvPr/>
        </p:nvSpPr>
        <p:spPr>
          <a:xfrm>
            <a:off x="-161367" y="8035351"/>
            <a:ext cx="12541624" cy="713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3F319-815C-E196-CEC1-829175DDC8E3}"/>
              </a:ext>
            </a:extLst>
          </p:cNvPr>
          <p:cNvSpPr/>
          <p:nvPr/>
        </p:nvSpPr>
        <p:spPr>
          <a:xfrm>
            <a:off x="-95480" y="8020912"/>
            <a:ext cx="4178808" cy="7131703"/>
          </a:xfrm>
          <a:prstGeom prst="rect">
            <a:avLst/>
          </a:prstGeom>
          <a:solidFill>
            <a:srgbClr val="4835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0B16E-1C76-CD82-06E8-49228D5C2D14}"/>
              </a:ext>
            </a:extLst>
          </p:cNvPr>
          <p:cNvSpPr/>
          <p:nvPr/>
        </p:nvSpPr>
        <p:spPr>
          <a:xfrm>
            <a:off x="4018975" y="8020912"/>
            <a:ext cx="4178808" cy="71317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92B7F-02EA-F6B7-F394-171FC6961E9A}"/>
              </a:ext>
            </a:extLst>
          </p:cNvPr>
          <p:cNvSpPr/>
          <p:nvPr/>
        </p:nvSpPr>
        <p:spPr>
          <a:xfrm>
            <a:off x="8133430" y="8020912"/>
            <a:ext cx="4178808" cy="71317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7E6B4E-9151-2703-83B8-2DDF757BE506}"/>
              </a:ext>
            </a:extLst>
          </p:cNvPr>
          <p:cNvGrpSpPr/>
          <p:nvPr/>
        </p:nvGrpSpPr>
        <p:grpSpPr>
          <a:xfrm>
            <a:off x="385581" y="10085447"/>
            <a:ext cx="3396167" cy="3376912"/>
            <a:chOff x="-11503847" y="7443488"/>
            <a:chExt cx="5954946" cy="569784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7ADCEA-5A06-21BB-D2CC-CDD56A520A3F}"/>
                </a:ext>
              </a:extLst>
            </p:cNvPr>
            <p:cNvSpPr/>
            <p:nvPr/>
          </p:nvSpPr>
          <p:spPr>
            <a:xfrm>
              <a:off x="-11503847" y="7571000"/>
              <a:ext cx="5821680" cy="55703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887E4A7-9F34-46A6-8ECB-5485CDC37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9" b="2159"/>
            <a:stretch/>
          </p:blipFill>
          <p:spPr>
            <a:xfrm>
              <a:off x="-11503847" y="7443488"/>
              <a:ext cx="5954946" cy="5697843"/>
            </a:xfrm>
            <a:prstGeom prst="ellipse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34A0A6-7F09-5C7D-4511-59032362DCD5}"/>
              </a:ext>
            </a:extLst>
          </p:cNvPr>
          <p:cNvGrpSpPr/>
          <p:nvPr/>
        </p:nvGrpSpPr>
        <p:grpSpPr>
          <a:xfrm>
            <a:off x="4428515" y="10101917"/>
            <a:ext cx="3396167" cy="3343973"/>
            <a:chOff x="-11194814" y="732475"/>
            <a:chExt cx="5821680" cy="557033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5CE7E0-2D9C-8824-7691-C82172D02AAF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1609029-323F-208F-D81B-920B01C9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078985" y="1831663"/>
              <a:ext cx="3105222" cy="319467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C1EF9A-0D49-7410-FF61-014CB7FA9132}"/>
              </a:ext>
            </a:extLst>
          </p:cNvPr>
          <p:cNvGrpSpPr/>
          <p:nvPr/>
        </p:nvGrpSpPr>
        <p:grpSpPr>
          <a:xfrm>
            <a:off x="8471449" y="10101917"/>
            <a:ext cx="3396167" cy="3343973"/>
            <a:chOff x="-11194814" y="732475"/>
            <a:chExt cx="5821680" cy="557033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6C6959-46A0-140B-6454-B3E4433FCCB7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31" name="Graphic 70">
              <a:extLst>
                <a:ext uri="{FF2B5EF4-FFF2-40B4-BE49-F238E27FC236}">
                  <a16:creationId xmlns:a16="http://schemas.microsoft.com/office/drawing/2014/main" id="{B42088A1-0088-9553-5A91-49E06EA11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78453" y="1831663"/>
              <a:ext cx="3104157" cy="3194673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09BBAC-FF8C-7347-6E19-B4708E516546}"/>
              </a:ext>
            </a:extLst>
          </p:cNvPr>
          <p:cNvGrpSpPr/>
          <p:nvPr/>
        </p:nvGrpSpPr>
        <p:grpSpPr>
          <a:xfrm>
            <a:off x="4154577" y="8316982"/>
            <a:ext cx="4573903" cy="840193"/>
            <a:chOff x="-4895570" y="604963"/>
            <a:chExt cx="4814047" cy="8278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971448-45F1-0B25-8CC6-23D1B2EB2FD2}"/>
                </a:ext>
              </a:extLst>
            </p:cNvPr>
            <p:cNvSpPr txBox="1"/>
            <p:nvPr/>
          </p:nvSpPr>
          <p:spPr>
            <a:xfrm>
              <a:off x="-4895570" y="604963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91490F-76B1-DD24-2686-3AE2909B1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788890" y="1432806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47A98BE-5E2A-C253-0F8A-A4DA65491BFC}"/>
              </a:ext>
            </a:extLst>
          </p:cNvPr>
          <p:cNvSpPr txBox="1"/>
          <p:nvPr/>
        </p:nvSpPr>
        <p:spPr>
          <a:xfrm>
            <a:off x="704543" y="14606628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Forms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20251119-1446-43.8412979">
            <a:hlinkClick r:id="" action="ppaction://media"/>
            <a:extLst>
              <a:ext uri="{FF2B5EF4-FFF2-40B4-BE49-F238E27FC236}">
                <a16:creationId xmlns:a16="http://schemas.microsoft.com/office/drawing/2014/main" id="{614CDCCF-8A3C-2AA4-18DB-E26C653E5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26164" y="-6472745"/>
            <a:ext cx="4210284" cy="5154251"/>
          </a:xfrm>
          <a:prstGeom prst="round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3437054-56CB-CE30-980E-6F4EB0EAE68F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1628B67-22AF-6CDC-5EC9-D655A41CC991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FBED744-B204-F3D7-F682-FEA57E675D11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587870"/>
              <a:chOff x="444622" y="1730147"/>
              <a:chExt cx="3396167" cy="458787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6013BA0-2FD3-CC96-E187-566E09D25530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E09C353-9BCC-D198-A3EF-6D4C4E5F53B7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1FBC0BF1-5181-E784-50E9-AAED9BFE9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353DD8-1283-4032-FCFC-F7230556F588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3EF183-67B2-4044-090E-898B05793700}"/>
                  </a:ext>
                </a:extLst>
              </p:cNvPr>
              <p:cNvSpPr txBox="1"/>
              <p:nvPr/>
            </p:nvSpPr>
            <p:spPr>
              <a:xfrm>
                <a:off x="585386" y="5856352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411F1-6D5B-D061-BA34-771ADB72497F}"/>
              </a:ext>
            </a:extLst>
          </p:cNvPr>
          <p:cNvSpPr/>
          <p:nvPr/>
        </p:nvSpPr>
        <p:spPr>
          <a:xfrm>
            <a:off x="4240869" y="-214644"/>
            <a:ext cx="4005244" cy="71317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CEA2D24-EC53-C74D-0B46-891F3CC851BA}"/>
              </a:ext>
            </a:extLst>
          </p:cNvPr>
          <p:cNvGrpSpPr/>
          <p:nvPr/>
        </p:nvGrpSpPr>
        <p:grpSpPr>
          <a:xfrm>
            <a:off x="4500345" y="1824270"/>
            <a:ext cx="3426620" cy="3343973"/>
            <a:chOff x="-11194814" y="732475"/>
            <a:chExt cx="5821680" cy="557033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3DB3E2-0A48-A998-D049-BC145C2A1C50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F7559C16-1C0D-D313-9FD1-5B10F64B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078985" y="1831663"/>
              <a:ext cx="3105222" cy="3194673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FC6A98D-8CB8-B7B4-D63F-B3102C6F5EBF}"/>
              </a:ext>
            </a:extLst>
          </p:cNvPr>
          <p:cNvSpPr txBox="1"/>
          <p:nvPr/>
        </p:nvSpPr>
        <p:spPr>
          <a:xfrm>
            <a:off x="4929176" y="4138646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Excel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50D83C0-C72C-8910-61AA-8095677C84CE}"/>
              </a:ext>
            </a:extLst>
          </p:cNvPr>
          <p:cNvSpPr txBox="1"/>
          <p:nvPr/>
        </p:nvSpPr>
        <p:spPr>
          <a:xfrm>
            <a:off x="4697079" y="5856352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99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3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F55E-832E-5AF8-E3E5-D4E764C9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BCA7A52D-0746-5751-AA1D-A670CDB1459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0" name="20251119-1446-43.8412979">
            <a:hlinkClick r:id="" action="ppaction://media"/>
            <a:extLst>
              <a:ext uri="{FF2B5EF4-FFF2-40B4-BE49-F238E27FC236}">
                <a16:creationId xmlns:a16="http://schemas.microsoft.com/office/drawing/2014/main" id="{AB042278-23B6-E1CD-B0FD-E6C716F5CC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7598" y="-5841266"/>
            <a:ext cx="4210284" cy="5154251"/>
          </a:xfrm>
          <a:prstGeom prst="round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ADFD541-5683-5ABD-763D-485C51941B9C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5C6D071-2443-A83E-1DCB-D0CDA0293C3F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8DF8DEB-495F-CF2D-A9CD-CD5125941D69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588882"/>
              <a:chOff x="444622" y="1730147"/>
              <a:chExt cx="3396167" cy="458888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FAA2249-7595-A15D-E306-9B8830DC3A03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7B3F84D6-97CD-169C-0EF1-8F1909334352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E15745D8-D60A-AA8F-C09C-C830D3FA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2FEC479-7F33-1424-EF42-C51DFCCA37E9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68D1E44-F9CA-1B17-6827-80EF4E47EEDA}"/>
                  </a:ext>
                </a:extLst>
              </p:cNvPr>
              <p:cNvSpPr txBox="1"/>
              <p:nvPr/>
            </p:nvSpPr>
            <p:spPr>
              <a:xfrm>
                <a:off x="596293" y="5857364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DA6C9D-2BCE-1603-7EAB-62DDDABD65B9}"/>
              </a:ext>
            </a:extLst>
          </p:cNvPr>
          <p:cNvGrpSpPr/>
          <p:nvPr/>
        </p:nvGrpSpPr>
        <p:grpSpPr>
          <a:xfrm>
            <a:off x="4240869" y="-214644"/>
            <a:ext cx="4005244" cy="7131703"/>
            <a:chOff x="4240869" y="-214644"/>
            <a:chExt cx="4005244" cy="71317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541913-FDCC-FB5F-D356-39FB543C7F7F}"/>
                </a:ext>
              </a:extLst>
            </p:cNvPr>
            <p:cNvSpPr/>
            <p:nvPr/>
          </p:nvSpPr>
          <p:spPr>
            <a:xfrm>
              <a:off x="4240869" y="-214644"/>
              <a:ext cx="4005244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D221A9-D39C-DD67-1433-94B0ACBD213B}"/>
                </a:ext>
              </a:extLst>
            </p:cNvPr>
            <p:cNvGrpSpPr/>
            <p:nvPr/>
          </p:nvGrpSpPr>
          <p:grpSpPr>
            <a:xfrm>
              <a:off x="4500345" y="1824270"/>
              <a:ext cx="3426620" cy="3343973"/>
              <a:chOff x="-11194814" y="732475"/>
              <a:chExt cx="5821680" cy="557033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F5A3168-472F-77C8-68D2-A8B91A5FB724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E3120EB8-EBE0-8129-3C70-04EB8A8EB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B1D02F-9F5C-88F6-805C-054D18B3E2B4}"/>
                </a:ext>
              </a:extLst>
            </p:cNvPr>
            <p:cNvSpPr txBox="1"/>
            <p:nvPr/>
          </p:nvSpPr>
          <p:spPr>
            <a:xfrm>
              <a:off x="4929176" y="4138646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Excel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4B8A79-4F3A-BE70-7AE9-9D0BD39D6B8F}"/>
                </a:ext>
              </a:extLst>
            </p:cNvPr>
            <p:cNvSpPr txBox="1"/>
            <p:nvPr/>
          </p:nvSpPr>
          <p:spPr>
            <a:xfrm>
              <a:off x="4697079" y="5856352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4D83BEC-A4C7-B8EC-16EC-1C8768863FC9}"/>
              </a:ext>
            </a:extLst>
          </p:cNvPr>
          <p:cNvSpPr/>
          <p:nvPr/>
        </p:nvSpPr>
        <p:spPr>
          <a:xfrm>
            <a:off x="8246112" y="-221863"/>
            <a:ext cx="4161606" cy="71317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DBE979-64E3-7501-0803-DD132ECB0766}"/>
              </a:ext>
            </a:extLst>
          </p:cNvPr>
          <p:cNvGrpSpPr/>
          <p:nvPr/>
        </p:nvGrpSpPr>
        <p:grpSpPr>
          <a:xfrm>
            <a:off x="8582740" y="1859142"/>
            <a:ext cx="3382187" cy="3343973"/>
            <a:chOff x="-11194814" y="732475"/>
            <a:chExt cx="5821680" cy="557033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2F26D68-8D38-4BF1-54CF-3FAFEC35FC5C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3B19F1D7-DD84-22F0-DC4F-79E7E74D5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78453" y="1831663"/>
              <a:ext cx="3104157" cy="319467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8D7899-3E43-BA18-CB69-8FB711A9DE90}"/>
              </a:ext>
            </a:extLst>
          </p:cNvPr>
          <p:cNvSpPr txBox="1"/>
          <p:nvPr/>
        </p:nvSpPr>
        <p:spPr>
          <a:xfrm>
            <a:off x="2536916" y="13448797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20251119-1504-17.1567581">
            <a:hlinkClick r:id="" action="ppaction://media"/>
            <a:extLst>
              <a:ext uri="{FF2B5EF4-FFF2-40B4-BE49-F238E27FC236}">
                <a16:creationId xmlns:a16="http://schemas.microsoft.com/office/drawing/2014/main" id="{9C055BFE-1118-8E3E-6323-12281FF2B7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18180" y="7683876"/>
            <a:ext cx="4243908" cy="5236158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8F8AE1-F589-CB91-7EAD-1CD6F3044C20}"/>
              </a:ext>
            </a:extLst>
          </p:cNvPr>
          <p:cNvSpPr txBox="1"/>
          <p:nvPr/>
        </p:nvSpPr>
        <p:spPr>
          <a:xfrm>
            <a:off x="8352470" y="7050870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Word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3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85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F55E-832E-5AF8-E3E5-D4E764C9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BCA7A52D-0746-5751-AA1D-A670CDB1459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7A2961-F3AB-E146-3E5A-07CEEEB956AB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FA9D07-FE12-6C3E-EA2C-0DB5058D41A2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7EBAF-5926-1F00-8DBF-4D263F339C86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627377"/>
              <a:chOff x="444622" y="1730147"/>
              <a:chExt cx="3396167" cy="462737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4E13616-28A8-1E38-9132-ED17A13998A4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7E9F3B1-E584-360B-814A-42A44C44F0E2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57EA4B24-D4AA-BEB3-07C7-126D261FBE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AFCF5-6A73-FAE7-EE30-5780864010AC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19258-9FF4-0B28-597D-5607F00596C7}"/>
                  </a:ext>
                </a:extLst>
              </p:cNvPr>
              <p:cNvSpPr txBox="1"/>
              <p:nvPr/>
            </p:nvSpPr>
            <p:spPr>
              <a:xfrm>
                <a:off x="596293" y="5895859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0E48C51-130E-A49B-3926-EA8798CA7D9F}"/>
              </a:ext>
            </a:extLst>
          </p:cNvPr>
          <p:cNvGrpSpPr/>
          <p:nvPr/>
        </p:nvGrpSpPr>
        <p:grpSpPr>
          <a:xfrm>
            <a:off x="4240869" y="-214644"/>
            <a:ext cx="4005244" cy="7131703"/>
            <a:chOff x="4240869" y="-214644"/>
            <a:chExt cx="4005244" cy="71317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5172C4-8195-C85D-DC44-0BAE89A7429F}"/>
                </a:ext>
              </a:extLst>
            </p:cNvPr>
            <p:cNvSpPr/>
            <p:nvPr/>
          </p:nvSpPr>
          <p:spPr>
            <a:xfrm>
              <a:off x="4240869" y="-214644"/>
              <a:ext cx="4005244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7B5A730-E91A-EAB9-26E3-751A64013A09}"/>
                </a:ext>
              </a:extLst>
            </p:cNvPr>
            <p:cNvGrpSpPr/>
            <p:nvPr/>
          </p:nvGrpSpPr>
          <p:grpSpPr>
            <a:xfrm>
              <a:off x="4500345" y="1824270"/>
              <a:ext cx="3426620" cy="3343973"/>
              <a:chOff x="-11194814" y="732475"/>
              <a:chExt cx="5821680" cy="557033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68C2B31-5C66-7092-C4AA-D9FF9962CC66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0ADCF99E-C02B-49CF-AC26-8F7E128A5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59F284-4309-8842-5CB7-2D0ECC005398}"/>
                </a:ext>
              </a:extLst>
            </p:cNvPr>
            <p:cNvSpPr txBox="1"/>
            <p:nvPr/>
          </p:nvSpPr>
          <p:spPr>
            <a:xfrm>
              <a:off x="4929176" y="4138646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Excel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C03F02-FAA4-DD3A-2C73-5A5D7EA2C664}"/>
                </a:ext>
              </a:extLst>
            </p:cNvPr>
            <p:cNvSpPr txBox="1"/>
            <p:nvPr/>
          </p:nvSpPr>
          <p:spPr>
            <a:xfrm>
              <a:off x="4697079" y="5856352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4D83BEC-A4C7-B8EC-16EC-1C8768863FC9}"/>
              </a:ext>
            </a:extLst>
          </p:cNvPr>
          <p:cNvSpPr/>
          <p:nvPr/>
        </p:nvSpPr>
        <p:spPr>
          <a:xfrm>
            <a:off x="-86734" y="-221863"/>
            <a:ext cx="12494452" cy="71317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DBE979-64E3-7501-0803-DD132ECB0766}"/>
              </a:ext>
            </a:extLst>
          </p:cNvPr>
          <p:cNvGrpSpPr/>
          <p:nvPr/>
        </p:nvGrpSpPr>
        <p:grpSpPr>
          <a:xfrm>
            <a:off x="7836787" y="1589684"/>
            <a:ext cx="3382187" cy="3343973"/>
            <a:chOff x="-11194814" y="732475"/>
            <a:chExt cx="5821680" cy="557033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2F26D68-8D38-4BF1-54CF-3FAFEC35FC5C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3B19F1D7-DD84-22F0-DC4F-79E7E74D5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78453" y="1831663"/>
              <a:ext cx="3104157" cy="319467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28F8AE1-F589-CB91-7EAD-1CD6F3044C20}"/>
              </a:ext>
            </a:extLst>
          </p:cNvPr>
          <p:cNvSpPr txBox="1"/>
          <p:nvPr/>
        </p:nvSpPr>
        <p:spPr>
          <a:xfrm>
            <a:off x="8225121" y="4181808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Word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D7899-3E43-BA18-CB69-8FB711A9DE90}"/>
              </a:ext>
            </a:extLst>
          </p:cNvPr>
          <p:cNvSpPr txBox="1"/>
          <p:nvPr/>
        </p:nvSpPr>
        <p:spPr>
          <a:xfrm>
            <a:off x="2951221" y="6097904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20251119-1504-17.1567581">
            <a:hlinkClick r:id="" action="ppaction://media"/>
            <a:extLst>
              <a:ext uri="{FF2B5EF4-FFF2-40B4-BE49-F238E27FC236}">
                <a16:creationId xmlns:a16="http://schemas.microsoft.com/office/drawing/2014/main" id="{9C055BFE-1118-8E3E-6323-12281FF2B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36619" y="522224"/>
            <a:ext cx="4243908" cy="523615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9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5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F55E-832E-5AF8-E3E5-D4E764C9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BCA7A52D-0746-5751-AA1D-A670CDB1459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7A2961-F3AB-E146-3E5A-07CEEEB956AB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FA9D07-FE12-6C3E-EA2C-0DB5058D41A2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7EBAF-5926-1F00-8DBF-4D263F339C86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627377"/>
              <a:chOff x="444622" y="1730147"/>
              <a:chExt cx="3396167" cy="462737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4E13616-28A8-1E38-9132-ED17A13998A4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7E9F3B1-E584-360B-814A-42A44C44F0E2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57EA4B24-D4AA-BEB3-07C7-126D261FBE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AFCF5-6A73-FAE7-EE30-5780864010AC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19258-9FF4-0B28-597D-5607F00596C7}"/>
                  </a:ext>
                </a:extLst>
              </p:cNvPr>
              <p:cNvSpPr txBox="1"/>
              <p:nvPr/>
            </p:nvSpPr>
            <p:spPr>
              <a:xfrm>
                <a:off x="596293" y="5895859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9" name="20251119-1504-17.1567581">
            <a:hlinkClick r:id="" action="ppaction://media"/>
            <a:extLst>
              <a:ext uri="{FF2B5EF4-FFF2-40B4-BE49-F238E27FC236}">
                <a16:creationId xmlns:a16="http://schemas.microsoft.com/office/drawing/2014/main" id="{9C055BFE-1118-8E3E-6323-12281FF2B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5678" y="-7745476"/>
            <a:ext cx="4243908" cy="5236158"/>
          </a:xfrm>
          <a:prstGeom prst="round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7503868-A3C1-A7B6-FEC1-670751FB84E3}"/>
              </a:ext>
            </a:extLst>
          </p:cNvPr>
          <p:cNvGrpSpPr/>
          <p:nvPr/>
        </p:nvGrpSpPr>
        <p:grpSpPr>
          <a:xfrm>
            <a:off x="4239739" y="-192983"/>
            <a:ext cx="4005244" cy="7131703"/>
            <a:chOff x="4240869" y="-214644"/>
            <a:chExt cx="4005244" cy="71317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1E44CF-C72A-6E58-0303-9C00B6E4EBF2}"/>
                </a:ext>
              </a:extLst>
            </p:cNvPr>
            <p:cNvSpPr/>
            <p:nvPr/>
          </p:nvSpPr>
          <p:spPr>
            <a:xfrm>
              <a:off x="4240869" y="-214644"/>
              <a:ext cx="4005244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9FE766-ABBC-E5D9-7D17-1D0378DA16E8}"/>
                </a:ext>
              </a:extLst>
            </p:cNvPr>
            <p:cNvGrpSpPr/>
            <p:nvPr/>
          </p:nvGrpSpPr>
          <p:grpSpPr>
            <a:xfrm>
              <a:off x="4500345" y="1824270"/>
              <a:ext cx="3426620" cy="3343973"/>
              <a:chOff x="-11194814" y="732475"/>
              <a:chExt cx="5821680" cy="557033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D57466-2475-45AB-3ECA-74C1870D2B48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75890D0-11E5-95DE-4230-331194B08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C68198-D773-4B5E-14E9-D24D1299745B}"/>
                </a:ext>
              </a:extLst>
            </p:cNvPr>
            <p:cNvSpPr txBox="1"/>
            <p:nvPr/>
          </p:nvSpPr>
          <p:spPr>
            <a:xfrm>
              <a:off x="4929176" y="4138646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Excel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0F9B70-39EB-6F8D-533A-73B52F10DE59}"/>
                </a:ext>
              </a:extLst>
            </p:cNvPr>
            <p:cNvSpPr txBox="1"/>
            <p:nvPr/>
          </p:nvSpPr>
          <p:spPr>
            <a:xfrm>
              <a:off x="4697079" y="5856352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4D83BEC-A4C7-B8EC-16EC-1C8768863FC9}"/>
              </a:ext>
            </a:extLst>
          </p:cNvPr>
          <p:cNvSpPr/>
          <p:nvPr/>
        </p:nvSpPr>
        <p:spPr>
          <a:xfrm>
            <a:off x="8243853" y="-221863"/>
            <a:ext cx="4163864" cy="71317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DBE979-64E3-7501-0803-DD132ECB0766}"/>
              </a:ext>
            </a:extLst>
          </p:cNvPr>
          <p:cNvGrpSpPr/>
          <p:nvPr/>
        </p:nvGrpSpPr>
        <p:grpSpPr>
          <a:xfrm>
            <a:off x="8680545" y="1711205"/>
            <a:ext cx="3382187" cy="3343973"/>
            <a:chOff x="-11194814" y="732475"/>
            <a:chExt cx="5821680" cy="557033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2F26D68-8D38-4BF1-54CF-3FAFEC35FC5C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3B19F1D7-DD84-22F0-DC4F-79E7E74D5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78453" y="1831663"/>
              <a:ext cx="3104157" cy="319467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28F8AE1-F589-CB91-7EAD-1CD6F3044C20}"/>
              </a:ext>
            </a:extLst>
          </p:cNvPr>
          <p:cNvSpPr txBox="1"/>
          <p:nvPr/>
        </p:nvSpPr>
        <p:spPr>
          <a:xfrm>
            <a:off x="9068878" y="4105889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Word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D7899-3E43-BA18-CB69-8FB711A9DE90}"/>
              </a:ext>
            </a:extLst>
          </p:cNvPr>
          <p:cNvSpPr txBox="1"/>
          <p:nvPr/>
        </p:nvSpPr>
        <p:spPr>
          <a:xfrm>
            <a:off x="8878550" y="5895859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3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5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F55E-832E-5AF8-E3E5-D4E764C9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BCA7A52D-0746-5751-AA1D-A670CDB1459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39" name="20251119-1504-17.1567581">
            <a:hlinkClick r:id="" action="ppaction://media"/>
            <a:extLst>
              <a:ext uri="{FF2B5EF4-FFF2-40B4-BE49-F238E27FC236}">
                <a16:creationId xmlns:a16="http://schemas.microsoft.com/office/drawing/2014/main" id="{9C055BFE-1118-8E3E-6323-12281FF2B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8284" y="-5937020"/>
            <a:ext cx="4105793" cy="5065751"/>
          </a:xfrm>
          <a:prstGeom prst="round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BDC140D-06BF-CA47-F974-F3C612C289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912263"/>
              </p:ext>
            </p:extLst>
          </p:nvPr>
        </p:nvGraphicFramePr>
        <p:xfrm>
          <a:off x="-24518274" y="2187903"/>
          <a:ext cx="5414035" cy="3707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512D2F5-6930-4D30-0947-9592FF8BE5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290589"/>
              </p:ext>
            </p:extLst>
          </p:nvPr>
        </p:nvGraphicFramePr>
        <p:xfrm>
          <a:off x="-19017504" y="2187902"/>
          <a:ext cx="5328747" cy="3707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D9BE17-585E-3472-A14C-5ECA9C3A6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611427" y="-155606"/>
            <a:ext cx="12681210" cy="71317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DF2FA9-F17A-4849-C33F-12D17C1777CA}"/>
              </a:ext>
            </a:extLst>
          </p:cNvPr>
          <p:cNvSpPr txBox="1"/>
          <p:nvPr/>
        </p:nvSpPr>
        <p:spPr>
          <a:xfrm>
            <a:off x="4090806" y="-1279009"/>
            <a:ext cx="53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Insights</a:t>
            </a:r>
            <a:endParaRPr lang="en-AE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360C65-7851-9EB1-1AE3-F423A765DF6B}"/>
              </a:ext>
            </a:extLst>
          </p:cNvPr>
          <p:cNvCxnSpPr>
            <a:cxnSpLocks/>
          </p:cNvCxnSpPr>
          <p:nvPr/>
        </p:nvCxnSpPr>
        <p:spPr>
          <a:xfrm flipH="1">
            <a:off x="4212213" y="-549347"/>
            <a:ext cx="418677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858B57-1840-FDA1-02CD-60B966053B78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312BF5-DFBF-48A4-1E31-52AE5D0A5CC9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13CCA2C-672D-2718-DB4B-874BF2FEE9E7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627377"/>
              <a:chOff x="444622" y="1730147"/>
              <a:chExt cx="3396167" cy="462737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340EB53-214D-95E9-A69D-ADC3BD160900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E6D8A72-8FD2-6E75-680A-DFF75FD65FC3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FA449F8D-4CEF-910A-B324-7620BC8C35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129A72-F72C-7818-669D-9D1CC64233EF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42FA5F-86F8-EAE0-4152-81BB3D58EDD1}"/>
                  </a:ext>
                </a:extLst>
              </p:cNvPr>
              <p:cNvSpPr txBox="1"/>
              <p:nvPr/>
            </p:nvSpPr>
            <p:spPr>
              <a:xfrm>
                <a:off x="596293" y="5895859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AE8C6-6BB3-DCB3-6504-78359445688A}"/>
              </a:ext>
            </a:extLst>
          </p:cNvPr>
          <p:cNvGrpSpPr/>
          <p:nvPr/>
        </p:nvGrpSpPr>
        <p:grpSpPr>
          <a:xfrm>
            <a:off x="4239739" y="-192983"/>
            <a:ext cx="4005244" cy="7131703"/>
            <a:chOff x="4240869" y="-214644"/>
            <a:chExt cx="4005244" cy="7131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7F5192-D1D1-8A16-5F08-7C8849CB4D28}"/>
                </a:ext>
              </a:extLst>
            </p:cNvPr>
            <p:cNvSpPr/>
            <p:nvPr/>
          </p:nvSpPr>
          <p:spPr>
            <a:xfrm>
              <a:off x="4240869" y="-214644"/>
              <a:ext cx="4005244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469D9F-2BD9-ED0F-F734-C22E07FA4C22}"/>
                </a:ext>
              </a:extLst>
            </p:cNvPr>
            <p:cNvGrpSpPr/>
            <p:nvPr/>
          </p:nvGrpSpPr>
          <p:grpSpPr>
            <a:xfrm>
              <a:off x="4500345" y="1824270"/>
              <a:ext cx="3426620" cy="3343973"/>
              <a:chOff x="-11194814" y="732475"/>
              <a:chExt cx="5821680" cy="557033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5888178-253A-B84E-FF51-752EA2531C96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CFB5877C-DA89-4A3A-AFCC-3330033D7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07C704-A959-5458-3AB4-534194E809CC}"/>
                </a:ext>
              </a:extLst>
            </p:cNvPr>
            <p:cNvSpPr txBox="1"/>
            <p:nvPr/>
          </p:nvSpPr>
          <p:spPr>
            <a:xfrm>
              <a:off x="4929176" y="4138646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Excel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DA715E-4954-5DD3-EC04-648C48919C5D}"/>
                </a:ext>
              </a:extLst>
            </p:cNvPr>
            <p:cNvSpPr txBox="1"/>
            <p:nvPr/>
          </p:nvSpPr>
          <p:spPr>
            <a:xfrm>
              <a:off x="4697079" y="5856352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9423A9-6E54-69AA-0BCE-DD79A28F28A0}"/>
              </a:ext>
            </a:extLst>
          </p:cNvPr>
          <p:cNvGrpSpPr/>
          <p:nvPr/>
        </p:nvGrpSpPr>
        <p:grpSpPr>
          <a:xfrm>
            <a:off x="8243853" y="-221863"/>
            <a:ext cx="4163864" cy="7131703"/>
            <a:chOff x="8243853" y="-221863"/>
            <a:chExt cx="4163864" cy="71317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6BE793-FD92-61A1-E9D2-24EAC18D9BAE}"/>
                </a:ext>
              </a:extLst>
            </p:cNvPr>
            <p:cNvSpPr/>
            <p:nvPr/>
          </p:nvSpPr>
          <p:spPr>
            <a:xfrm>
              <a:off x="8243853" y="-221863"/>
              <a:ext cx="4163864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2D045A-2E7C-B2CD-55BB-48AD037E1CAE}"/>
                </a:ext>
              </a:extLst>
            </p:cNvPr>
            <p:cNvGrpSpPr/>
            <p:nvPr/>
          </p:nvGrpSpPr>
          <p:grpSpPr>
            <a:xfrm>
              <a:off x="8680545" y="1711205"/>
              <a:ext cx="338218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17658C1-7AEA-729A-5582-0BD032FED592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21" name="Graphic 70">
                <a:extLst>
                  <a:ext uri="{FF2B5EF4-FFF2-40B4-BE49-F238E27FC236}">
                    <a16:creationId xmlns:a16="http://schemas.microsoft.com/office/drawing/2014/main" id="{25ACBDDC-A839-4CFF-0328-661451F06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9E65F0-8130-92B4-6239-CFB57D8245D1}"/>
                </a:ext>
              </a:extLst>
            </p:cNvPr>
            <p:cNvSpPr txBox="1"/>
            <p:nvPr/>
          </p:nvSpPr>
          <p:spPr>
            <a:xfrm>
              <a:off x="9068878" y="4105889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Word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72619E-C043-E9EA-6704-26EFCB2B7E95}"/>
                </a:ext>
              </a:extLst>
            </p:cNvPr>
            <p:cNvSpPr txBox="1"/>
            <p:nvPr/>
          </p:nvSpPr>
          <p:spPr>
            <a:xfrm>
              <a:off x="8878550" y="5895859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9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5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F55E-832E-5AF8-E3E5-D4E764C9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BCA7A52D-0746-5751-AA1D-A670CDB1459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5699BD48-37ED-3D9B-88C8-CED7447A13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82936"/>
              </p:ext>
            </p:extLst>
          </p:nvPr>
        </p:nvGraphicFramePr>
        <p:xfrm>
          <a:off x="6526898" y="7204792"/>
          <a:ext cx="5584710" cy="360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5308D1B0-9CC8-859A-0FA9-1376599321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706096"/>
              </p:ext>
            </p:extLst>
          </p:nvPr>
        </p:nvGraphicFramePr>
        <p:xfrm>
          <a:off x="404891" y="7305298"/>
          <a:ext cx="5283520" cy="3567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B470DD8-3A80-6C7A-E680-C8BB2072576D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865B23-C89A-3B37-D16D-C365190304CC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9491D9-33F5-CAE2-FE8B-E86C6BC12C5C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E23277-2849-8EB1-38CD-57C66AB8D5DE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627377"/>
              <a:chOff x="444622" y="1730147"/>
              <a:chExt cx="3396167" cy="462737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0BC3D4-6DB1-2A4C-29D4-30CFD44F10F4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651F467-9B51-73B7-6704-53670F7B2A46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6A244B-CFF6-A9D3-7C05-BB84296A45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CB80A9-F3D4-62D6-BC32-CE6EB0F725D9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19B70-146E-C86B-E817-88DCC475D1F5}"/>
                  </a:ext>
                </a:extLst>
              </p:cNvPr>
              <p:cNvSpPr txBox="1"/>
              <p:nvPr/>
            </p:nvSpPr>
            <p:spPr>
              <a:xfrm>
                <a:off x="596293" y="5895859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F74672-FDDF-C56B-8091-EF35809BE103}"/>
              </a:ext>
            </a:extLst>
          </p:cNvPr>
          <p:cNvGrpSpPr/>
          <p:nvPr/>
        </p:nvGrpSpPr>
        <p:grpSpPr>
          <a:xfrm>
            <a:off x="4239739" y="-192983"/>
            <a:ext cx="4005244" cy="7131703"/>
            <a:chOff x="4240869" y="-214644"/>
            <a:chExt cx="4005244" cy="713170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8C548E-B0DE-729E-6CE0-397A5112E39F}"/>
                </a:ext>
              </a:extLst>
            </p:cNvPr>
            <p:cNvSpPr/>
            <p:nvPr/>
          </p:nvSpPr>
          <p:spPr>
            <a:xfrm>
              <a:off x="4240869" y="-214644"/>
              <a:ext cx="4005244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E7D427-15B0-B245-C0DB-EEE0C3489371}"/>
                </a:ext>
              </a:extLst>
            </p:cNvPr>
            <p:cNvGrpSpPr/>
            <p:nvPr/>
          </p:nvGrpSpPr>
          <p:grpSpPr>
            <a:xfrm>
              <a:off x="4500345" y="1824270"/>
              <a:ext cx="3426620" cy="3343973"/>
              <a:chOff x="-11194814" y="732475"/>
              <a:chExt cx="5821680" cy="557033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A29B0FF-AB5A-FDD3-5509-BF4F75911A82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685AA208-ABCE-5704-F613-A22911154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43ACCA-8112-BD14-9A34-4FDFCF4785E8}"/>
                </a:ext>
              </a:extLst>
            </p:cNvPr>
            <p:cNvSpPr txBox="1"/>
            <p:nvPr/>
          </p:nvSpPr>
          <p:spPr>
            <a:xfrm>
              <a:off x="4929176" y="4138646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Excel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BCEC4C-9DE4-70D3-5B4B-F4527C5F7227}"/>
                </a:ext>
              </a:extLst>
            </p:cNvPr>
            <p:cNvSpPr txBox="1"/>
            <p:nvPr/>
          </p:nvSpPr>
          <p:spPr>
            <a:xfrm>
              <a:off x="4697079" y="5856352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FDB347-8CFC-F9B7-1629-7BECF0A76B17}"/>
              </a:ext>
            </a:extLst>
          </p:cNvPr>
          <p:cNvGrpSpPr/>
          <p:nvPr/>
        </p:nvGrpSpPr>
        <p:grpSpPr>
          <a:xfrm>
            <a:off x="8243853" y="-221863"/>
            <a:ext cx="4163864" cy="7131703"/>
            <a:chOff x="8243853" y="-221863"/>
            <a:chExt cx="4163864" cy="713170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D934F8-AC36-7183-0F1E-EB9C9EBF2351}"/>
                </a:ext>
              </a:extLst>
            </p:cNvPr>
            <p:cNvSpPr/>
            <p:nvPr/>
          </p:nvSpPr>
          <p:spPr>
            <a:xfrm>
              <a:off x="8243853" y="-221863"/>
              <a:ext cx="4163864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39C04FA-181B-6673-D104-D45DA0756C60}"/>
                </a:ext>
              </a:extLst>
            </p:cNvPr>
            <p:cNvGrpSpPr/>
            <p:nvPr/>
          </p:nvGrpSpPr>
          <p:grpSpPr>
            <a:xfrm>
              <a:off x="8680545" y="1711205"/>
              <a:ext cx="338218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4760A78-7E3F-83C6-89A7-6DBEF0BF243F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49" name="Graphic 70">
                <a:extLst>
                  <a:ext uri="{FF2B5EF4-FFF2-40B4-BE49-F238E27FC236}">
                    <a16:creationId xmlns:a16="http://schemas.microsoft.com/office/drawing/2014/main" id="{C461CD58-62BF-4348-495D-5CD0CB2A0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91EAA1-D0DD-843B-58EE-4F6EDF7E0FB0}"/>
                </a:ext>
              </a:extLst>
            </p:cNvPr>
            <p:cNvSpPr txBox="1"/>
            <p:nvPr/>
          </p:nvSpPr>
          <p:spPr>
            <a:xfrm>
              <a:off x="9068878" y="4105889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Word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FE5E85-EE07-CDD7-5D5D-2BB4DC234C18}"/>
                </a:ext>
              </a:extLst>
            </p:cNvPr>
            <p:cNvSpPr txBox="1"/>
            <p:nvPr/>
          </p:nvSpPr>
          <p:spPr>
            <a:xfrm>
              <a:off x="8878550" y="5895859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vecteezy_crowd-behaviors-measuring-social-sampling-statistics_50083960 (1)">
            <a:hlinkClick r:id="" action="ppaction://media"/>
            <a:extLst>
              <a:ext uri="{FF2B5EF4-FFF2-40B4-BE49-F238E27FC236}">
                <a16:creationId xmlns:a16="http://schemas.microsoft.com/office/drawing/2014/main" id="{B45336F5-1A16-3B9E-71EA-FC08175D8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lum bright="-35000" contrast="-40000"/>
          </a:blip>
          <a:stretch>
            <a:fillRect/>
          </a:stretch>
        </p:blipFill>
        <p:spPr>
          <a:xfrm>
            <a:off x="-109493" y="-172944"/>
            <a:ext cx="12644035" cy="7112270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8EB92FF-E5E4-4718-BECA-18E03A7EE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222537"/>
              </p:ext>
            </p:extLst>
          </p:nvPr>
        </p:nvGraphicFramePr>
        <p:xfrm>
          <a:off x="801199" y="2261614"/>
          <a:ext cx="5341614" cy="3376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E9FA6F7-F8A7-A8AC-5A6A-50F8C60641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002920"/>
              </p:ext>
            </p:extLst>
          </p:nvPr>
        </p:nvGraphicFramePr>
        <p:xfrm>
          <a:off x="6721270" y="2059417"/>
          <a:ext cx="5580272" cy="375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4266CA1-5BDE-9719-9EFA-38AFB8A8BA82}"/>
              </a:ext>
            </a:extLst>
          </p:cNvPr>
          <p:cNvSpPr txBox="1"/>
          <p:nvPr/>
        </p:nvSpPr>
        <p:spPr>
          <a:xfrm>
            <a:off x="4202944" y="344093"/>
            <a:ext cx="53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Insights</a:t>
            </a:r>
            <a:endParaRPr lang="en-AE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B2F0F8-37CD-AAC3-8478-15B216FBC954}"/>
              </a:ext>
            </a:extLst>
          </p:cNvPr>
          <p:cNvCxnSpPr>
            <a:cxnSpLocks/>
          </p:cNvCxnSpPr>
          <p:nvPr/>
        </p:nvCxnSpPr>
        <p:spPr>
          <a:xfrm flipH="1">
            <a:off x="4324351" y="1073755"/>
            <a:ext cx="418677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51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F55E-832E-5AF8-E3E5-D4E764C9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BCA7A52D-0746-5751-AA1D-A670CDB1459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470DD8-3A80-6C7A-E680-C8BB2072576D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865B23-C89A-3B37-D16D-C365190304CC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9491D9-33F5-CAE2-FE8B-E86C6BC12C5C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E23277-2849-8EB1-38CD-57C66AB8D5DE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627377"/>
              <a:chOff x="444622" y="1730147"/>
              <a:chExt cx="3396167" cy="462737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0BC3D4-6DB1-2A4C-29D4-30CFD44F10F4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651F467-9B51-73B7-6704-53670F7B2A46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6A244B-CFF6-A9D3-7C05-BB84296A45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CB80A9-F3D4-62D6-BC32-CE6EB0F725D9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19B70-146E-C86B-E817-88DCC475D1F5}"/>
                  </a:ext>
                </a:extLst>
              </p:cNvPr>
              <p:cNvSpPr txBox="1"/>
              <p:nvPr/>
            </p:nvSpPr>
            <p:spPr>
              <a:xfrm>
                <a:off x="596293" y="5895859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F74672-FDDF-C56B-8091-EF35809BE103}"/>
              </a:ext>
            </a:extLst>
          </p:cNvPr>
          <p:cNvGrpSpPr/>
          <p:nvPr/>
        </p:nvGrpSpPr>
        <p:grpSpPr>
          <a:xfrm>
            <a:off x="4239739" y="-192983"/>
            <a:ext cx="4005244" cy="7131703"/>
            <a:chOff x="4240869" y="-214644"/>
            <a:chExt cx="4005244" cy="713170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8C548E-B0DE-729E-6CE0-397A5112E39F}"/>
                </a:ext>
              </a:extLst>
            </p:cNvPr>
            <p:cNvSpPr/>
            <p:nvPr/>
          </p:nvSpPr>
          <p:spPr>
            <a:xfrm>
              <a:off x="4240869" y="-214644"/>
              <a:ext cx="4005244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E7D427-15B0-B245-C0DB-EEE0C3489371}"/>
                </a:ext>
              </a:extLst>
            </p:cNvPr>
            <p:cNvGrpSpPr/>
            <p:nvPr/>
          </p:nvGrpSpPr>
          <p:grpSpPr>
            <a:xfrm>
              <a:off x="4500345" y="1824270"/>
              <a:ext cx="3426620" cy="3343973"/>
              <a:chOff x="-11194814" y="732475"/>
              <a:chExt cx="5821680" cy="557033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A29B0FF-AB5A-FDD3-5509-BF4F75911A82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685AA208-ABCE-5704-F613-A22911154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43ACCA-8112-BD14-9A34-4FDFCF4785E8}"/>
                </a:ext>
              </a:extLst>
            </p:cNvPr>
            <p:cNvSpPr txBox="1"/>
            <p:nvPr/>
          </p:nvSpPr>
          <p:spPr>
            <a:xfrm>
              <a:off x="4929176" y="4138646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Excel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BCEC4C-9DE4-70D3-5B4B-F4527C5F7227}"/>
                </a:ext>
              </a:extLst>
            </p:cNvPr>
            <p:cNvSpPr txBox="1"/>
            <p:nvPr/>
          </p:nvSpPr>
          <p:spPr>
            <a:xfrm>
              <a:off x="4697079" y="5856352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FDB347-8CFC-F9B7-1629-7BECF0A76B17}"/>
              </a:ext>
            </a:extLst>
          </p:cNvPr>
          <p:cNvGrpSpPr/>
          <p:nvPr/>
        </p:nvGrpSpPr>
        <p:grpSpPr>
          <a:xfrm>
            <a:off x="8243853" y="-221863"/>
            <a:ext cx="4163864" cy="7131703"/>
            <a:chOff x="8243853" y="-221863"/>
            <a:chExt cx="4163864" cy="713170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D934F8-AC36-7183-0F1E-EB9C9EBF2351}"/>
                </a:ext>
              </a:extLst>
            </p:cNvPr>
            <p:cNvSpPr/>
            <p:nvPr/>
          </p:nvSpPr>
          <p:spPr>
            <a:xfrm>
              <a:off x="8243853" y="-221863"/>
              <a:ext cx="4163864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39C04FA-181B-6673-D104-D45DA0756C60}"/>
                </a:ext>
              </a:extLst>
            </p:cNvPr>
            <p:cNvGrpSpPr/>
            <p:nvPr/>
          </p:nvGrpSpPr>
          <p:grpSpPr>
            <a:xfrm>
              <a:off x="8680545" y="1711205"/>
              <a:ext cx="338218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4760A78-7E3F-83C6-89A7-6DBEF0BF243F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49" name="Graphic 70">
                <a:extLst>
                  <a:ext uri="{FF2B5EF4-FFF2-40B4-BE49-F238E27FC236}">
                    <a16:creationId xmlns:a16="http://schemas.microsoft.com/office/drawing/2014/main" id="{C461CD58-62BF-4348-495D-5CD0CB2A0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91EAA1-D0DD-843B-58EE-4F6EDF7E0FB0}"/>
                </a:ext>
              </a:extLst>
            </p:cNvPr>
            <p:cNvSpPr txBox="1"/>
            <p:nvPr/>
          </p:nvSpPr>
          <p:spPr>
            <a:xfrm>
              <a:off x="9068878" y="4105889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Word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FE5E85-EE07-CDD7-5D5D-2BB4DC234C18}"/>
                </a:ext>
              </a:extLst>
            </p:cNvPr>
            <p:cNvSpPr txBox="1"/>
            <p:nvPr/>
          </p:nvSpPr>
          <p:spPr>
            <a:xfrm>
              <a:off x="8878550" y="5895859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vecteezy_crowd-behaviors-measuring-social-sampling-statistics_50083960 (1)">
            <a:hlinkClick r:id="" action="ppaction://media"/>
            <a:extLst>
              <a:ext uri="{FF2B5EF4-FFF2-40B4-BE49-F238E27FC236}">
                <a16:creationId xmlns:a16="http://schemas.microsoft.com/office/drawing/2014/main" id="{B45336F5-1A16-3B9E-71EA-FC08175D8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lum bright="-35000" contrast="-40000"/>
          </a:blip>
          <a:stretch>
            <a:fillRect/>
          </a:stretch>
        </p:blipFill>
        <p:spPr>
          <a:xfrm>
            <a:off x="-109493" y="-172944"/>
            <a:ext cx="12644035" cy="711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266CA1-5BDE-9719-9EFA-38AFB8A8BA82}"/>
              </a:ext>
            </a:extLst>
          </p:cNvPr>
          <p:cNvSpPr txBox="1"/>
          <p:nvPr/>
        </p:nvSpPr>
        <p:spPr>
          <a:xfrm>
            <a:off x="4202944" y="344093"/>
            <a:ext cx="53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Insights</a:t>
            </a:r>
            <a:endParaRPr lang="en-AE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B2F0F8-37CD-AAC3-8478-15B216FBC954}"/>
              </a:ext>
            </a:extLst>
          </p:cNvPr>
          <p:cNvCxnSpPr>
            <a:cxnSpLocks/>
          </p:cNvCxnSpPr>
          <p:nvPr/>
        </p:nvCxnSpPr>
        <p:spPr>
          <a:xfrm flipH="1">
            <a:off x="4324351" y="1073755"/>
            <a:ext cx="418677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5699BD48-37ED-3D9B-88C8-CED7447A13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725041"/>
              </p:ext>
            </p:extLst>
          </p:nvPr>
        </p:nvGraphicFramePr>
        <p:xfrm>
          <a:off x="6532209" y="1857773"/>
          <a:ext cx="5584710" cy="360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5308D1B0-9CC8-859A-0FA9-1376599321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5326933"/>
              </p:ext>
            </p:extLst>
          </p:nvPr>
        </p:nvGraphicFramePr>
        <p:xfrm>
          <a:off x="410202" y="1958279"/>
          <a:ext cx="5283520" cy="3567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8EB92FF-E5E4-4718-BECA-18E03A7EE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193227"/>
              </p:ext>
            </p:extLst>
          </p:nvPr>
        </p:nvGraphicFramePr>
        <p:xfrm>
          <a:off x="953282" y="-4210487"/>
          <a:ext cx="5341614" cy="3376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E9FA6F7-F8A7-A8AC-5A6A-50F8C60641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2525643"/>
              </p:ext>
            </p:extLst>
          </p:nvPr>
        </p:nvGraphicFramePr>
        <p:xfrm>
          <a:off x="6325376" y="-4315996"/>
          <a:ext cx="5580272" cy="375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5A4D0F7-FEFF-2A4A-7153-5BAEA02EDEE8}"/>
              </a:ext>
            </a:extLst>
          </p:cNvPr>
          <p:cNvSpPr/>
          <p:nvPr/>
        </p:nvSpPr>
        <p:spPr>
          <a:xfrm>
            <a:off x="12787176" y="-357919"/>
            <a:ext cx="13044624" cy="7596214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3DC545-CD68-7BB7-687B-C5320BA121E8}"/>
              </a:ext>
            </a:extLst>
          </p:cNvPr>
          <p:cNvSpPr/>
          <p:nvPr/>
        </p:nvSpPr>
        <p:spPr>
          <a:xfrm>
            <a:off x="16293559" y="-325201"/>
            <a:ext cx="13044624" cy="7596214"/>
          </a:xfrm>
          <a:prstGeom prst="rect">
            <a:avLst/>
          </a:prstGeom>
          <a:solidFill>
            <a:srgbClr val="FF8F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2A9F8-ED7C-8DFE-8D1A-B63DF0D80C9D}"/>
              </a:ext>
            </a:extLst>
          </p:cNvPr>
          <p:cNvSpPr/>
          <p:nvPr/>
        </p:nvSpPr>
        <p:spPr>
          <a:xfrm>
            <a:off x="19688946" y="-357919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pic>
        <p:nvPicPr>
          <p:cNvPr id="9" name="Picture 8" descr="Several stacks of coins and arrows&#10;&#10;AI-generated content may be incorrect.">
            <a:extLst>
              <a:ext uri="{FF2B5EF4-FFF2-40B4-BE49-F238E27FC236}">
                <a16:creationId xmlns:a16="http://schemas.microsoft.com/office/drawing/2014/main" id="{54C506B3-5FD1-7DBA-9B69-5E702EDFCB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875" y="-385172"/>
            <a:ext cx="13044623" cy="75367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0706E-574C-096A-BA43-D33E80F3EB3F}"/>
              </a:ext>
            </a:extLst>
          </p:cNvPr>
          <p:cNvGrpSpPr/>
          <p:nvPr/>
        </p:nvGrpSpPr>
        <p:grpSpPr>
          <a:xfrm>
            <a:off x="24133068" y="371148"/>
            <a:ext cx="5393408" cy="729662"/>
            <a:chOff x="4655337" y="-7591752"/>
            <a:chExt cx="5393408" cy="729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0E9CA6-4DFF-C596-41C1-DAED05731F5D}"/>
                </a:ext>
              </a:extLst>
            </p:cNvPr>
            <p:cNvSpPr txBox="1"/>
            <p:nvPr/>
          </p:nvSpPr>
          <p:spPr>
            <a:xfrm>
              <a:off x="4655337" y="-7591752"/>
              <a:ext cx="5393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Financial Impacts</a:t>
              </a:r>
              <a:endParaRPr lang="en-A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BCBFAD-F50B-1444-6CD1-3B0DAD9B4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6744" y="-6862090"/>
              <a:ext cx="4186779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BF61A9-364F-F7E2-97CC-058CDDE2E90D}"/>
              </a:ext>
            </a:extLst>
          </p:cNvPr>
          <p:cNvGrpSpPr/>
          <p:nvPr/>
        </p:nvGrpSpPr>
        <p:grpSpPr>
          <a:xfrm>
            <a:off x="35749498" y="1697945"/>
            <a:ext cx="11673035" cy="5212809"/>
            <a:chOff x="35749498" y="1697945"/>
            <a:chExt cx="11673035" cy="521280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968713-701F-730B-75C4-91500E3B7E60}"/>
                </a:ext>
              </a:extLst>
            </p:cNvPr>
            <p:cNvSpPr txBox="1"/>
            <p:nvPr/>
          </p:nvSpPr>
          <p:spPr>
            <a:xfrm>
              <a:off x="36036651" y="5094872"/>
              <a:ext cx="518433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Remote, hybrid work rise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Spending shifts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Moderate post-COVID stability</a:t>
              </a:r>
              <a:endParaRPr lang="en-A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9E6CDD05-FDDE-1622-4B85-57C4B7C302B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7326007"/>
                </p:ext>
              </p:extLst>
            </p:nvPr>
          </p:nvGraphicFramePr>
          <p:xfrm>
            <a:off x="35749498" y="1753049"/>
            <a:ext cx="5184338" cy="29120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graphicFrame>
          <p:nvGraphicFramePr>
            <p:cNvPr id="22" name="Chart 21">
              <a:extLst>
                <a:ext uri="{FF2B5EF4-FFF2-40B4-BE49-F238E27FC236}">
                  <a16:creationId xmlns:a16="http://schemas.microsoft.com/office/drawing/2014/main" id="{BB0541BE-E015-CCBB-120C-18C21189C2B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7252172"/>
                </p:ext>
              </p:extLst>
            </p:nvPr>
          </p:nvGraphicFramePr>
          <p:xfrm>
            <a:off x="42412573" y="1697945"/>
            <a:ext cx="4935266" cy="30072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D9DAAD-94E3-3EF0-3B11-424202E55B0D}"/>
                </a:ext>
              </a:extLst>
            </p:cNvPr>
            <p:cNvSpPr txBox="1"/>
            <p:nvPr/>
          </p:nvSpPr>
          <p:spPr>
            <a:xfrm>
              <a:off x="42238195" y="4778296"/>
              <a:ext cx="51843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rating for financial stability (2.9/5)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29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7A70033-A828-1E3A-44A1-D44A7AC611A7}"/>
              </a:ext>
            </a:extLst>
          </p:cNvPr>
          <p:cNvGrpSpPr/>
          <p:nvPr/>
        </p:nvGrpSpPr>
        <p:grpSpPr>
          <a:xfrm>
            <a:off x="5232011" y="2175478"/>
            <a:ext cx="2509578" cy="2416515"/>
            <a:chOff x="203263" y="77129"/>
            <a:chExt cx="2509578" cy="241651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79309B-521C-DD7F-6435-C8F4F846BE65}"/>
                </a:ext>
              </a:extLst>
            </p:cNvPr>
            <p:cNvSpPr/>
            <p:nvPr/>
          </p:nvSpPr>
          <p:spPr>
            <a:xfrm>
              <a:off x="203263" y="77129"/>
              <a:ext cx="2509578" cy="2416515"/>
            </a:xfrm>
            <a:prstGeom prst="ellipse">
              <a:avLst/>
            </a:prstGeom>
            <a:solidFill>
              <a:srgbClr val="463AB8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Covid-19 with solid fill">
              <a:extLst>
                <a:ext uri="{FF2B5EF4-FFF2-40B4-BE49-F238E27FC236}">
                  <a16:creationId xmlns:a16="http://schemas.microsoft.com/office/drawing/2014/main" id="{3B3ACEF4-7F93-6761-AAB2-078E3848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0892" y="618571"/>
              <a:ext cx="1297084" cy="12970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196149-BBA8-5F62-D5AE-0D207D862EEF}"/>
              </a:ext>
            </a:extLst>
          </p:cNvPr>
          <p:cNvGrpSpPr/>
          <p:nvPr/>
        </p:nvGrpSpPr>
        <p:grpSpPr>
          <a:xfrm>
            <a:off x="5090972" y="2075063"/>
            <a:ext cx="2791657" cy="2617345"/>
            <a:chOff x="6342926" y="4491463"/>
            <a:chExt cx="2791657" cy="261734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0D8373C-9BBE-0ACA-5C4F-8DECE075C22E}"/>
                </a:ext>
              </a:extLst>
            </p:cNvPr>
            <p:cNvSpPr/>
            <p:nvPr/>
          </p:nvSpPr>
          <p:spPr>
            <a:xfrm>
              <a:off x="6342926" y="4491463"/>
              <a:ext cx="2791657" cy="26173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AE" dirty="0"/>
            </a:p>
            <a:p>
              <a:pPr algn="ctr"/>
              <a:endParaRPr lang="en-AE" dirty="0"/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Post-Covid Lifestyle</a:t>
              </a:r>
              <a:endParaRPr lang="en-AE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Graphic 55" descr="Forbidden outline">
              <a:extLst>
                <a:ext uri="{FF2B5EF4-FFF2-40B4-BE49-F238E27FC236}">
                  <a16:creationId xmlns:a16="http://schemas.microsoft.com/office/drawing/2014/main" id="{C3A07563-B4CB-0E4A-9052-6CF2E2FF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2952" y="4910858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6B029E-000C-FF4B-6F6B-260FF39C7AE8}"/>
              </a:ext>
            </a:extLst>
          </p:cNvPr>
          <p:cNvGrpSpPr/>
          <p:nvPr/>
        </p:nvGrpSpPr>
        <p:grpSpPr>
          <a:xfrm>
            <a:off x="5046915" y="1959698"/>
            <a:ext cx="2879770" cy="2848075"/>
            <a:chOff x="1395345" y="2091348"/>
            <a:chExt cx="2879770" cy="284807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09F7FE3-4875-5978-53DE-B5B57034AFDA}"/>
                </a:ext>
              </a:extLst>
            </p:cNvPr>
            <p:cNvSpPr/>
            <p:nvPr/>
          </p:nvSpPr>
          <p:spPr>
            <a:xfrm>
              <a:off x="1395345" y="2091348"/>
              <a:ext cx="2879770" cy="2848075"/>
            </a:xfrm>
            <a:prstGeom prst="ellipse">
              <a:avLst/>
            </a:prstGeom>
            <a:solidFill>
              <a:srgbClr val="A97CCA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 &amp; Mental Health</a:t>
              </a:r>
              <a:endParaRPr lang="en-A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AE" dirty="0"/>
            </a:p>
          </p:txBody>
        </p:sp>
        <p:pic>
          <p:nvPicPr>
            <p:cNvPr id="44" name="Graphic 43" descr="Heart with pulse outline">
              <a:extLst>
                <a:ext uri="{FF2B5EF4-FFF2-40B4-BE49-F238E27FC236}">
                  <a16:creationId xmlns:a16="http://schemas.microsoft.com/office/drawing/2014/main" id="{00C3A166-405C-0081-FFB5-5BD64495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16220" y="2489618"/>
              <a:ext cx="1025411" cy="102541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BE56AC-E69C-9753-FD6C-13F782ED28AA}"/>
              </a:ext>
            </a:extLst>
          </p:cNvPr>
          <p:cNvGrpSpPr/>
          <p:nvPr/>
        </p:nvGrpSpPr>
        <p:grpSpPr>
          <a:xfrm>
            <a:off x="4878974" y="1821236"/>
            <a:ext cx="3215652" cy="3124998"/>
            <a:chOff x="2298185" y="-38120"/>
            <a:chExt cx="3215652" cy="312499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72B527-0301-9298-6DF8-9A3297BCDD1C}"/>
                </a:ext>
              </a:extLst>
            </p:cNvPr>
            <p:cNvSpPr/>
            <p:nvPr/>
          </p:nvSpPr>
          <p:spPr>
            <a:xfrm>
              <a:off x="2298185" y="-38120"/>
              <a:ext cx="3215652" cy="3124998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AE" dirty="0"/>
            </a:p>
            <a:p>
              <a:pPr algn="ctr"/>
              <a:endParaRPr lang="en-AE" dirty="0"/>
            </a:p>
            <a:p>
              <a:pPr algn="ctr"/>
              <a:r>
                <a:rPr lang="en-A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Financial Impact</a:t>
              </a:r>
            </a:p>
          </p:txBody>
        </p:sp>
        <p:pic>
          <p:nvPicPr>
            <p:cNvPr id="37" name="Graphic 36" descr="Flying Money with solid fill">
              <a:extLst>
                <a:ext uri="{FF2B5EF4-FFF2-40B4-BE49-F238E27FC236}">
                  <a16:creationId xmlns:a16="http://schemas.microsoft.com/office/drawing/2014/main" id="{CBC3F147-5D0D-807C-2057-A7C862F0C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610475">
              <a:off x="3445959" y="47235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B684E2-8CDE-1EF2-C29D-77FFACE2635B}"/>
              </a:ext>
            </a:extLst>
          </p:cNvPr>
          <p:cNvGrpSpPr/>
          <p:nvPr/>
        </p:nvGrpSpPr>
        <p:grpSpPr>
          <a:xfrm>
            <a:off x="5232011" y="2175478"/>
            <a:ext cx="2509578" cy="2416515"/>
            <a:chOff x="3586621" y="4404622"/>
            <a:chExt cx="2509578" cy="24165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09CDAC7-F7DE-4A65-4DE2-EEA75584D09E}"/>
                </a:ext>
              </a:extLst>
            </p:cNvPr>
            <p:cNvSpPr/>
            <p:nvPr/>
          </p:nvSpPr>
          <p:spPr>
            <a:xfrm>
              <a:off x="3586621" y="4404622"/>
              <a:ext cx="2509578" cy="2416515"/>
            </a:xfrm>
            <a:prstGeom prst="ellipse">
              <a:avLst/>
            </a:prstGeom>
            <a:solidFill>
              <a:srgbClr val="634195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sz="2000" b="1" dirty="0"/>
            </a:p>
            <a:p>
              <a:pPr algn="ctr"/>
              <a:r>
                <a:rPr lang="en-US" sz="2000" b="1" dirty="0"/>
                <a:t>Conclusion</a:t>
              </a:r>
              <a:endParaRPr lang="en-AE" sz="2000" b="1" dirty="0"/>
            </a:p>
          </p:txBody>
        </p:sp>
        <p:pic>
          <p:nvPicPr>
            <p:cNvPr id="32" name="Graphic 31" descr="Alterations &amp; Tailoring with solid fill">
              <a:extLst>
                <a:ext uri="{FF2B5EF4-FFF2-40B4-BE49-F238E27FC236}">
                  <a16:creationId xmlns:a16="http://schemas.microsoft.com/office/drawing/2014/main" id="{953D6507-E808-42C8-E1A7-DCC21E220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27842" y="4732190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E1BD8E-D2E3-740E-F013-878CC5A15CE8}"/>
              </a:ext>
            </a:extLst>
          </p:cNvPr>
          <p:cNvGrpSpPr/>
          <p:nvPr/>
        </p:nvGrpSpPr>
        <p:grpSpPr>
          <a:xfrm>
            <a:off x="4778669" y="1697585"/>
            <a:ext cx="3416262" cy="3372301"/>
            <a:chOff x="7764882" y="3100371"/>
            <a:chExt cx="3416262" cy="33723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F9EE34-BA8C-5DCE-FE03-365E2E985286}"/>
                </a:ext>
              </a:extLst>
            </p:cNvPr>
            <p:cNvSpPr/>
            <p:nvPr/>
          </p:nvSpPr>
          <p:spPr>
            <a:xfrm>
              <a:off x="7764882" y="3100371"/>
              <a:ext cx="3416262" cy="3372301"/>
            </a:xfrm>
            <a:prstGeom prst="ellipse">
              <a:avLst/>
            </a:prstGeom>
            <a:solidFill>
              <a:srgbClr val="463AB8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AE" dirty="0"/>
            </a:p>
            <a:p>
              <a:pPr algn="ctr"/>
              <a:endParaRPr lang="en-AE" dirty="0"/>
            </a:p>
            <a:p>
              <a:pPr algn="ctr"/>
              <a:r>
                <a:rPr lang="en-AE" sz="2400" b="1" dirty="0">
                  <a:solidFill>
                    <a:schemeClr val="bg1"/>
                  </a:solidFill>
                </a:rPr>
                <a:t>Demographics</a:t>
              </a:r>
            </a:p>
          </p:txBody>
        </p:sp>
        <p:pic>
          <p:nvPicPr>
            <p:cNvPr id="29" name="Graphic 28" descr="Users outline">
              <a:extLst>
                <a:ext uri="{FF2B5EF4-FFF2-40B4-BE49-F238E27FC236}">
                  <a16:creationId xmlns:a16="http://schemas.microsoft.com/office/drawing/2014/main" id="{2BCFC0CA-66D0-234F-C6A8-777D447D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19191" y="3638484"/>
              <a:ext cx="1515833" cy="145570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AC6C1F-6229-F29E-248E-628417480512}"/>
              </a:ext>
            </a:extLst>
          </p:cNvPr>
          <p:cNvGrpSpPr/>
          <p:nvPr/>
        </p:nvGrpSpPr>
        <p:grpSpPr>
          <a:xfrm>
            <a:off x="4665915" y="1617997"/>
            <a:ext cx="3641770" cy="3531477"/>
            <a:chOff x="9128567" y="-341338"/>
            <a:chExt cx="3641770" cy="35314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BF2698-28C8-C0FE-DE63-42290965D433}"/>
                </a:ext>
              </a:extLst>
            </p:cNvPr>
            <p:cNvSpPr/>
            <p:nvPr/>
          </p:nvSpPr>
          <p:spPr>
            <a:xfrm>
              <a:off x="9128567" y="-341338"/>
              <a:ext cx="3641770" cy="3531477"/>
            </a:xfrm>
            <a:prstGeom prst="ellipse">
              <a:avLst/>
            </a:prstGeom>
            <a:solidFill>
              <a:srgbClr val="A97CCA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Study Goal</a:t>
              </a:r>
              <a:endParaRPr lang="en-AE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Graphic 23" descr="Bullseye with solid fill">
              <a:extLst>
                <a:ext uri="{FF2B5EF4-FFF2-40B4-BE49-F238E27FC236}">
                  <a16:creationId xmlns:a16="http://schemas.microsoft.com/office/drawing/2014/main" id="{9CF4937F-AFF2-3228-BD98-314EC4A14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59708" y="22450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9F20A4-88FE-129F-10A0-27DC79D50A0D}"/>
              </a:ext>
            </a:extLst>
          </p:cNvPr>
          <p:cNvGrpSpPr/>
          <p:nvPr/>
        </p:nvGrpSpPr>
        <p:grpSpPr>
          <a:xfrm>
            <a:off x="5147031" y="2084207"/>
            <a:ext cx="2679539" cy="2599056"/>
            <a:chOff x="6858000" y="916330"/>
            <a:chExt cx="2679539" cy="25990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0C8D66-BF43-521D-A35C-E2536F69F5DA}"/>
                </a:ext>
              </a:extLst>
            </p:cNvPr>
            <p:cNvSpPr/>
            <p:nvPr/>
          </p:nvSpPr>
          <p:spPr>
            <a:xfrm>
              <a:off x="6858000" y="916330"/>
              <a:ext cx="2679539" cy="2599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pic>
          <p:nvPicPr>
            <p:cNvPr id="21" name="Graphic 20" descr="Address Book outline">
              <a:extLst>
                <a:ext uri="{FF2B5EF4-FFF2-40B4-BE49-F238E27FC236}">
                  <a16:creationId xmlns:a16="http://schemas.microsoft.com/office/drawing/2014/main" id="{EA68D983-9FE9-D5CA-E9A6-59ECE218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17196" y="1387299"/>
              <a:ext cx="861144" cy="86114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0E2C23-B9AB-E0FD-B62A-F8D727C65652}"/>
              </a:ext>
            </a:extLst>
          </p:cNvPr>
          <p:cNvGrpSpPr/>
          <p:nvPr/>
        </p:nvGrpSpPr>
        <p:grpSpPr>
          <a:xfrm>
            <a:off x="1360296" y="-5690226"/>
            <a:ext cx="9307704" cy="5499707"/>
            <a:chOff x="1360296" y="861164"/>
            <a:chExt cx="9307704" cy="54997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1D3405-C70A-9139-95B5-AEC6EB79A1B5}"/>
                </a:ext>
              </a:extLst>
            </p:cNvPr>
            <p:cNvGrpSpPr/>
            <p:nvPr/>
          </p:nvGrpSpPr>
          <p:grpSpPr>
            <a:xfrm>
              <a:off x="1360296" y="861164"/>
              <a:ext cx="9307704" cy="3531477"/>
              <a:chOff x="1360296" y="861164"/>
              <a:chExt cx="9307704" cy="3531477"/>
            </a:xfrm>
          </p:grpSpPr>
          <p:pic>
            <p:nvPicPr>
              <p:cNvPr id="14" name="80863-573482003_small">
                <a:hlinkClick r:id="" action="ppaction://media"/>
                <a:extLst>
                  <a:ext uri="{FF2B5EF4-FFF2-40B4-BE49-F238E27FC236}">
                    <a16:creationId xmlns:a16="http://schemas.microsoft.com/office/drawing/2014/main" id="{C9DC4E1B-BC14-C6F2-ECBF-CFC4F9BBCCE7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20">
                <a:lum bright="-19000" contrast="-17000"/>
              </a:blip>
              <a:srcRect l="669" t="10201" r="2374" b="14927"/>
              <a:stretch>
                <a:fillRect/>
              </a:stretch>
            </p:blipFill>
            <p:spPr>
              <a:xfrm>
                <a:off x="1360296" y="861164"/>
                <a:ext cx="9307704" cy="3531477"/>
              </a:xfrm>
              <a:prstGeom prst="round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0317D6-3D19-5BF6-4F7D-B70C47157803}"/>
                  </a:ext>
                </a:extLst>
              </p:cNvPr>
              <p:cNvSpPr txBox="1"/>
              <p:nvPr/>
            </p:nvSpPr>
            <p:spPr>
              <a:xfrm>
                <a:off x="1794641" y="1284061"/>
                <a:ext cx="8602718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 COVID LIFE: Long Term Impacts on Society, Health &amp; Behavior</a:t>
                </a:r>
                <a:endParaRPr lang="en-AE" sz="5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AE" sz="4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BE8172-EF6B-C6B2-D73B-82D806A42A34}"/>
                </a:ext>
              </a:extLst>
            </p:cNvPr>
            <p:cNvSpPr txBox="1"/>
            <p:nvPr/>
          </p:nvSpPr>
          <p:spPr>
            <a:xfrm>
              <a:off x="1524000" y="4729655"/>
              <a:ext cx="41042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Presented By: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Amna Arshad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Hooriya Sohail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Mahnoor Asmat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Tayyab Sohail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895235-EFF7-8C5A-0CAF-E26E2F7A0FBC}"/>
                </a:ext>
              </a:extLst>
            </p:cNvPr>
            <p:cNvSpPr txBox="1"/>
            <p:nvPr/>
          </p:nvSpPr>
          <p:spPr>
            <a:xfrm>
              <a:off x="6563710" y="4758331"/>
              <a:ext cx="41042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Presented To: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Miss Ramsha Khalid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EF7AD7-0897-A540-4878-5F4D6DAFC2CB}"/>
              </a:ext>
            </a:extLst>
          </p:cNvPr>
          <p:cNvGrpSpPr/>
          <p:nvPr/>
        </p:nvGrpSpPr>
        <p:grpSpPr>
          <a:xfrm>
            <a:off x="5303289" y="2236607"/>
            <a:ext cx="2367023" cy="2294256"/>
            <a:chOff x="439838" y="4436556"/>
            <a:chExt cx="2367023" cy="229425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3E246D-CF06-DB07-7E71-2CB64BCC1F39}"/>
                </a:ext>
              </a:extLst>
            </p:cNvPr>
            <p:cNvSpPr/>
            <p:nvPr/>
          </p:nvSpPr>
          <p:spPr>
            <a:xfrm>
              <a:off x="439838" y="4436556"/>
              <a:ext cx="2367023" cy="2294256"/>
            </a:xfrm>
            <a:prstGeom prst="ellipse">
              <a:avLst/>
            </a:prstGeom>
            <a:solidFill>
              <a:srgbClr val="7152BE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Behavioral  / Societal Shifts</a:t>
              </a:r>
              <a:endParaRPr lang="en-A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9" name="Graphic 48" descr="Meditation with solid fill">
              <a:extLst>
                <a:ext uri="{FF2B5EF4-FFF2-40B4-BE49-F238E27FC236}">
                  <a16:creationId xmlns:a16="http://schemas.microsoft.com/office/drawing/2014/main" id="{3228F82D-10B5-7D81-BFCE-9227F572C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45159" y="4806251"/>
              <a:ext cx="756380" cy="75638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0C8DB1-E582-5B7A-D35F-8403E967AC3F}"/>
              </a:ext>
            </a:extLst>
          </p:cNvPr>
          <p:cNvGrpSpPr/>
          <p:nvPr/>
        </p:nvGrpSpPr>
        <p:grpSpPr>
          <a:xfrm>
            <a:off x="5513214" y="2420821"/>
            <a:ext cx="1947173" cy="1925829"/>
            <a:chOff x="4997805" y="336813"/>
            <a:chExt cx="1947173" cy="192582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6765BB-D20E-E77F-2F74-166B6A63AE07}"/>
                </a:ext>
              </a:extLst>
            </p:cNvPr>
            <p:cNvSpPr/>
            <p:nvPr/>
          </p:nvSpPr>
          <p:spPr>
            <a:xfrm>
              <a:off x="4997805" y="336813"/>
              <a:ext cx="1947173" cy="1925829"/>
            </a:xfrm>
            <a:prstGeom prst="ellipse">
              <a:avLst/>
            </a:prstGeom>
            <a:solidFill>
              <a:srgbClr val="6964C4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Government Response</a:t>
              </a:r>
              <a:endParaRPr lang="en-A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AE" dirty="0"/>
            </a:p>
          </p:txBody>
        </p:sp>
        <p:pic>
          <p:nvPicPr>
            <p:cNvPr id="46" name="Graphic 45" descr="Ski Gondola with solid fill">
              <a:extLst>
                <a:ext uri="{FF2B5EF4-FFF2-40B4-BE49-F238E27FC236}">
                  <a16:creationId xmlns:a16="http://schemas.microsoft.com/office/drawing/2014/main" id="{D1CEAB43-C1CC-00DF-7222-57AEB4A7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34697" y="498902"/>
              <a:ext cx="673387" cy="673387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396F2CF5-D7C7-ED67-572A-8EE8D5F41FC0}"/>
              </a:ext>
            </a:extLst>
          </p:cNvPr>
          <p:cNvSpPr/>
          <p:nvPr/>
        </p:nvSpPr>
        <p:spPr>
          <a:xfrm>
            <a:off x="4434656" y="1366934"/>
            <a:ext cx="4104289" cy="4033603"/>
          </a:xfrm>
          <a:prstGeom prst="ellipse">
            <a:avLst/>
          </a:prstGeom>
          <a:blipFill dpi="0" rotWithShape="1">
            <a:blip r:embed="rId25">
              <a:alphaModFix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87000"/>
                      </a14:imgEffect>
                      <a14:imgEffect>
                        <a14:brightnessContrast bright="-6000" contrast="-4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63500" dir="9000000" sx="102000" sy="102000" algn="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AE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3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F55E-832E-5AF8-E3E5-D4E764C9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BCA7A52D-0746-5751-AA1D-A670CDB1459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470DD8-3A80-6C7A-E680-C8BB2072576D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865B23-C89A-3B37-D16D-C365190304CC}"/>
              </a:ext>
            </a:extLst>
          </p:cNvPr>
          <p:cNvGrpSpPr/>
          <p:nvPr/>
        </p:nvGrpSpPr>
        <p:grpSpPr>
          <a:xfrm>
            <a:off x="0" y="-221863"/>
            <a:ext cx="4240868" cy="7131703"/>
            <a:chOff x="0" y="-221863"/>
            <a:chExt cx="4240868" cy="71317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9491D9-33F5-CAE2-FE8B-E86C6BC12C5C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E23277-2849-8EB1-38CD-57C66AB8D5DE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627377"/>
              <a:chOff x="444622" y="1730147"/>
              <a:chExt cx="3396167" cy="462737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0BC3D4-6DB1-2A4C-29D4-30CFD44F10F4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651F467-9B51-73B7-6704-53670F7B2A46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6A244B-CFF6-A9D3-7C05-BB84296A45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CB80A9-F3D4-62D6-BC32-CE6EB0F725D9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19B70-146E-C86B-E817-88DCC475D1F5}"/>
                  </a:ext>
                </a:extLst>
              </p:cNvPr>
              <p:cNvSpPr txBox="1"/>
              <p:nvPr/>
            </p:nvSpPr>
            <p:spPr>
              <a:xfrm>
                <a:off x="596293" y="5895859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F74672-FDDF-C56B-8091-EF35809BE103}"/>
              </a:ext>
            </a:extLst>
          </p:cNvPr>
          <p:cNvGrpSpPr/>
          <p:nvPr/>
        </p:nvGrpSpPr>
        <p:grpSpPr>
          <a:xfrm>
            <a:off x="4239739" y="-192983"/>
            <a:ext cx="4005244" cy="7131703"/>
            <a:chOff x="4240869" y="-214644"/>
            <a:chExt cx="4005244" cy="713170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8C548E-B0DE-729E-6CE0-397A5112E39F}"/>
                </a:ext>
              </a:extLst>
            </p:cNvPr>
            <p:cNvSpPr/>
            <p:nvPr/>
          </p:nvSpPr>
          <p:spPr>
            <a:xfrm>
              <a:off x="4240869" y="-214644"/>
              <a:ext cx="4005244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E7D427-15B0-B245-C0DB-EEE0C3489371}"/>
                </a:ext>
              </a:extLst>
            </p:cNvPr>
            <p:cNvGrpSpPr/>
            <p:nvPr/>
          </p:nvGrpSpPr>
          <p:grpSpPr>
            <a:xfrm>
              <a:off x="4500345" y="1824270"/>
              <a:ext cx="3426620" cy="3343973"/>
              <a:chOff x="-11194814" y="732475"/>
              <a:chExt cx="5821680" cy="557033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A29B0FF-AB5A-FDD3-5509-BF4F75911A82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685AA208-ABCE-5704-F613-A22911154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43ACCA-8112-BD14-9A34-4FDFCF4785E8}"/>
                </a:ext>
              </a:extLst>
            </p:cNvPr>
            <p:cNvSpPr txBox="1"/>
            <p:nvPr/>
          </p:nvSpPr>
          <p:spPr>
            <a:xfrm>
              <a:off x="4929176" y="4138646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Excel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BCEC4C-9DE4-70D3-5B4B-F4527C5F7227}"/>
                </a:ext>
              </a:extLst>
            </p:cNvPr>
            <p:cNvSpPr txBox="1"/>
            <p:nvPr/>
          </p:nvSpPr>
          <p:spPr>
            <a:xfrm>
              <a:off x="4697079" y="5856352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FDB347-8CFC-F9B7-1629-7BECF0A76B17}"/>
              </a:ext>
            </a:extLst>
          </p:cNvPr>
          <p:cNvGrpSpPr/>
          <p:nvPr/>
        </p:nvGrpSpPr>
        <p:grpSpPr>
          <a:xfrm>
            <a:off x="8243853" y="-221863"/>
            <a:ext cx="4163864" cy="7131703"/>
            <a:chOff x="8243853" y="-221863"/>
            <a:chExt cx="4163864" cy="713170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D934F8-AC36-7183-0F1E-EB9C9EBF2351}"/>
                </a:ext>
              </a:extLst>
            </p:cNvPr>
            <p:cNvSpPr/>
            <p:nvPr/>
          </p:nvSpPr>
          <p:spPr>
            <a:xfrm>
              <a:off x="8243853" y="-221863"/>
              <a:ext cx="4163864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39C04FA-181B-6673-D104-D45DA0756C60}"/>
                </a:ext>
              </a:extLst>
            </p:cNvPr>
            <p:cNvGrpSpPr/>
            <p:nvPr/>
          </p:nvGrpSpPr>
          <p:grpSpPr>
            <a:xfrm>
              <a:off x="8680545" y="1711205"/>
              <a:ext cx="338218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4760A78-7E3F-83C6-89A7-6DBEF0BF243F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49" name="Graphic 70">
                <a:extLst>
                  <a:ext uri="{FF2B5EF4-FFF2-40B4-BE49-F238E27FC236}">
                    <a16:creationId xmlns:a16="http://schemas.microsoft.com/office/drawing/2014/main" id="{C461CD58-62BF-4348-495D-5CD0CB2A0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91EAA1-D0DD-843B-58EE-4F6EDF7E0FB0}"/>
                </a:ext>
              </a:extLst>
            </p:cNvPr>
            <p:cNvSpPr txBox="1"/>
            <p:nvPr/>
          </p:nvSpPr>
          <p:spPr>
            <a:xfrm>
              <a:off x="9068878" y="4105889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Word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FE5E85-EE07-CDD7-5D5D-2BB4DC234C18}"/>
                </a:ext>
              </a:extLst>
            </p:cNvPr>
            <p:cNvSpPr txBox="1"/>
            <p:nvPr/>
          </p:nvSpPr>
          <p:spPr>
            <a:xfrm>
              <a:off x="8878550" y="5895859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vecteezy_crowd-behaviors-measuring-social-sampling-statistics_50083960 (1)">
            <a:hlinkClick r:id="" action="ppaction://media"/>
            <a:extLst>
              <a:ext uri="{FF2B5EF4-FFF2-40B4-BE49-F238E27FC236}">
                <a16:creationId xmlns:a16="http://schemas.microsoft.com/office/drawing/2014/main" id="{B45336F5-1A16-3B9E-71EA-FC08175D8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lum bright="-35000" contrast="-40000"/>
          </a:blip>
          <a:stretch>
            <a:fillRect/>
          </a:stretch>
        </p:blipFill>
        <p:spPr>
          <a:xfrm>
            <a:off x="-109493" y="-172944"/>
            <a:ext cx="12644035" cy="711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266CA1-5BDE-9719-9EFA-38AFB8A8BA82}"/>
              </a:ext>
            </a:extLst>
          </p:cNvPr>
          <p:cNvSpPr txBox="1"/>
          <p:nvPr/>
        </p:nvSpPr>
        <p:spPr>
          <a:xfrm>
            <a:off x="4202944" y="344093"/>
            <a:ext cx="53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Insights</a:t>
            </a:r>
            <a:endParaRPr lang="en-AE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B2F0F8-37CD-AAC3-8478-15B216FBC954}"/>
              </a:ext>
            </a:extLst>
          </p:cNvPr>
          <p:cNvCxnSpPr>
            <a:cxnSpLocks/>
          </p:cNvCxnSpPr>
          <p:nvPr/>
        </p:nvCxnSpPr>
        <p:spPr>
          <a:xfrm flipH="1">
            <a:off x="4324351" y="1073755"/>
            <a:ext cx="418677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5699BD48-37ED-3D9B-88C8-CED7447A1386}"/>
              </a:ext>
            </a:extLst>
          </p:cNvPr>
          <p:cNvGraphicFramePr>
            <a:graphicFrameLocks/>
          </p:cNvGraphicFramePr>
          <p:nvPr/>
        </p:nvGraphicFramePr>
        <p:xfrm>
          <a:off x="6532209" y="1857773"/>
          <a:ext cx="5584710" cy="360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5308D1B0-9CC8-859A-0FA9-137659932128}"/>
              </a:ext>
            </a:extLst>
          </p:cNvPr>
          <p:cNvGraphicFramePr>
            <a:graphicFrameLocks/>
          </p:cNvGraphicFramePr>
          <p:nvPr/>
        </p:nvGraphicFramePr>
        <p:xfrm>
          <a:off x="410202" y="1958279"/>
          <a:ext cx="5283520" cy="3567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5A4D0F7-FEFF-2A4A-7153-5BAEA02EDEE8}"/>
              </a:ext>
            </a:extLst>
          </p:cNvPr>
          <p:cNvSpPr/>
          <p:nvPr/>
        </p:nvSpPr>
        <p:spPr>
          <a:xfrm>
            <a:off x="-592086" y="-439679"/>
            <a:ext cx="13044624" cy="7596214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3DC545-CD68-7BB7-687B-C5320BA121E8}"/>
              </a:ext>
            </a:extLst>
          </p:cNvPr>
          <p:cNvSpPr/>
          <p:nvPr/>
        </p:nvSpPr>
        <p:spPr>
          <a:xfrm>
            <a:off x="-592086" y="-369107"/>
            <a:ext cx="13044624" cy="7596214"/>
          </a:xfrm>
          <a:prstGeom prst="rect">
            <a:avLst/>
          </a:prstGeom>
          <a:solidFill>
            <a:srgbClr val="FF8F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2A9F8-ED7C-8DFE-8D1A-B63DF0D80C9D}"/>
              </a:ext>
            </a:extLst>
          </p:cNvPr>
          <p:cNvSpPr/>
          <p:nvPr/>
        </p:nvSpPr>
        <p:spPr>
          <a:xfrm>
            <a:off x="-674090" y="-369107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pic>
        <p:nvPicPr>
          <p:cNvPr id="9" name="Picture 8" descr="Several stacks of coins and arrows&#10;&#10;AI-generated content may be incorrect.">
            <a:extLst>
              <a:ext uri="{FF2B5EF4-FFF2-40B4-BE49-F238E27FC236}">
                <a16:creationId xmlns:a16="http://schemas.microsoft.com/office/drawing/2014/main" id="{54C506B3-5FD1-7DBA-9B69-5E702EDFC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437" y="-303659"/>
            <a:ext cx="13044623" cy="75367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0706E-574C-096A-BA43-D33E80F3EB3F}"/>
              </a:ext>
            </a:extLst>
          </p:cNvPr>
          <p:cNvGrpSpPr/>
          <p:nvPr/>
        </p:nvGrpSpPr>
        <p:grpSpPr>
          <a:xfrm>
            <a:off x="152566" y="287919"/>
            <a:ext cx="5393408" cy="729662"/>
            <a:chOff x="4655337" y="-7591752"/>
            <a:chExt cx="5393408" cy="729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0E9CA6-4DFF-C596-41C1-DAED05731F5D}"/>
                </a:ext>
              </a:extLst>
            </p:cNvPr>
            <p:cNvSpPr txBox="1"/>
            <p:nvPr/>
          </p:nvSpPr>
          <p:spPr>
            <a:xfrm>
              <a:off x="4655337" y="-7591752"/>
              <a:ext cx="5393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&amp; Financial Impacts</a:t>
              </a:r>
              <a:endParaRPr lang="en-A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BCBFAD-F50B-1444-6CD1-3B0DAD9B4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6744" y="-6862090"/>
              <a:ext cx="4186779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BF61A9-364F-F7E2-97CC-058CDDE2E90D}"/>
              </a:ext>
            </a:extLst>
          </p:cNvPr>
          <p:cNvGrpSpPr/>
          <p:nvPr/>
        </p:nvGrpSpPr>
        <p:grpSpPr>
          <a:xfrm>
            <a:off x="284801" y="1265449"/>
            <a:ext cx="11385882" cy="5367262"/>
            <a:chOff x="36036651" y="1666602"/>
            <a:chExt cx="11385882" cy="53672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968713-701F-730B-75C4-91500E3B7E60}"/>
                </a:ext>
              </a:extLst>
            </p:cNvPr>
            <p:cNvSpPr txBox="1"/>
            <p:nvPr/>
          </p:nvSpPr>
          <p:spPr>
            <a:xfrm>
              <a:off x="36036651" y="5094872"/>
              <a:ext cx="56279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Remote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 votes), </a:t>
              </a: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hybrid work rise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(6 votes)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Spending shifts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(Food and Grocery (10), Entertainment (7), Health costs (6))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Moderate post-COVID stability</a:t>
              </a:r>
              <a:endParaRPr lang="en-A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2" name="Chart 21">
              <a:extLst>
                <a:ext uri="{FF2B5EF4-FFF2-40B4-BE49-F238E27FC236}">
                  <a16:creationId xmlns:a16="http://schemas.microsoft.com/office/drawing/2014/main" id="{BB0541BE-E015-CCBB-120C-18C21189C2B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5236877"/>
                </p:ext>
              </p:extLst>
            </p:nvPr>
          </p:nvGraphicFramePr>
          <p:xfrm>
            <a:off x="42431812" y="1666602"/>
            <a:ext cx="4935266" cy="30072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D9DAAD-94E3-3EF0-3B11-424202E55B0D}"/>
                </a:ext>
              </a:extLst>
            </p:cNvPr>
            <p:cNvSpPr txBox="1"/>
            <p:nvPr/>
          </p:nvSpPr>
          <p:spPr>
            <a:xfrm>
              <a:off x="42238195" y="4778296"/>
              <a:ext cx="51843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rating for financial stability (2.9/5)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441E0C8-BF7C-47DC-D415-E89C9B7ACB76}"/>
              </a:ext>
            </a:extLst>
          </p:cNvPr>
          <p:cNvSpPr/>
          <p:nvPr/>
        </p:nvSpPr>
        <p:spPr>
          <a:xfrm>
            <a:off x="13280395" y="-411139"/>
            <a:ext cx="13044624" cy="75962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F3A72-3F74-977A-C223-B3450671F045}"/>
              </a:ext>
            </a:extLst>
          </p:cNvPr>
          <p:cNvSpPr/>
          <p:nvPr/>
        </p:nvSpPr>
        <p:spPr>
          <a:xfrm>
            <a:off x="16293559" y="-378421"/>
            <a:ext cx="13044624" cy="75962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88A0C2-5E36-E6F9-B01B-EF3231CAD9F1}"/>
              </a:ext>
            </a:extLst>
          </p:cNvPr>
          <p:cNvSpPr/>
          <p:nvPr/>
        </p:nvSpPr>
        <p:spPr>
          <a:xfrm>
            <a:off x="19692878" y="-431424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D31B4E-5F94-2789-8934-7D74C85BD328}"/>
              </a:ext>
            </a:extLst>
          </p:cNvPr>
          <p:cNvSpPr/>
          <p:nvPr/>
        </p:nvSpPr>
        <p:spPr>
          <a:xfrm>
            <a:off x="22853078" y="-411139"/>
            <a:ext cx="13356366" cy="7596214"/>
          </a:xfrm>
          <a:prstGeom prst="rect">
            <a:avLst/>
          </a:prstGeom>
          <a:solidFill>
            <a:srgbClr val="A557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1228209-8D98-FE31-5EAE-8CCB7ABDD553}"/>
              </a:ext>
            </a:extLst>
          </p:cNvPr>
          <p:cNvGrpSpPr/>
          <p:nvPr/>
        </p:nvGrpSpPr>
        <p:grpSpPr>
          <a:xfrm>
            <a:off x="36864141" y="684707"/>
            <a:ext cx="5393408" cy="729662"/>
            <a:chOff x="4584970" y="-15443276"/>
            <a:chExt cx="5393408" cy="7296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0218ED-C28D-4DDC-EECC-D523D14E13B0}"/>
                </a:ext>
              </a:extLst>
            </p:cNvPr>
            <p:cNvSpPr txBox="1"/>
            <p:nvPr/>
          </p:nvSpPr>
          <p:spPr>
            <a:xfrm>
              <a:off x="4584970" y="-15443276"/>
              <a:ext cx="5393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 Impacts</a:t>
              </a:r>
              <a:endParaRPr lang="en-AE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2A8679E-48D6-0045-4BC5-0B05F0C7A9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6377" y="-14713614"/>
              <a:ext cx="4186779" cy="0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430B697-C46A-A8CB-A318-FA15785090C2}"/>
              </a:ext>
            </a:extLst>
          </p:cNvPr>
          <p:cNvSpPr txBox="1"/>
          <p:nvPr/>
        </p:nvSpPr>
        <p:spPr>
          <a:xfrm>
            <a:off x="36727535" y="2347744"/>
            <a:ext cx="5184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Health: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Fatigue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immunity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Inconsistent exercise habits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lot as mentally </a:t>
            </a:r>
            <a:r>
              <a:rPr lang="en-US" sz="24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still before the time covid happened and aged me as if a decade passed physically “</a:t>
            </a:r>
            <a:endParaRPr lang="en-AE" sz="2800" i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E7D19C-D77C-7613-CF1A-0008AA13557B}"/>
              </a:ext>
            </a:extLst>
          </p:cNvPr>
          <p:cNvSpPr txBox="1"/>
          <p:nvPr/>
        </p:nvSpPr>
        <p:spPr>
          <a:xfrm>
            <a:off x="42663553" y="2333685"/>
            <a:ext cx="51843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Mental Health: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Anxiety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Satisfaction score (2.7/5)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never contracted COVID but Pandemic has affected my career progress adversely due to which I am still unemployed and hence in severe depression “</a:t>
            </a:r>
          </a:p>
        </p:txBody>
      </p:sp>
      <p:graphicFrame>
        <p:nvGraphicFramePr>
          <p:cNvPr id="92" name="Chart 91">
            <a:extLst>
              <a:ext uri="{FF2B5EF4-FFF2-40B4-BE49-F238E27FC236}">
                <a16:creationId xmlns:a16="http://schemas.microsoft.com/office/drawing/2014/main" id="{96924E95-3704-CBE8-B55F-41E8FAE1B2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801707"/>
              </p:ext>
            </p:extLst>
          </p:nvPr>
        </p:nvGraphicFramePr>
        <p:xfrm>
          <a:off x="315043" y="1359586"/>
          <a:ext cx="5154095" cy="3017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91333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F55E-832E-5AF8-E3E5-D4E764C9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BCA7A52D-0746-5751-AA1D-A670CDB14594}"/>
              </a:ext>
            </a:extLst>
          </p:cNvPr>
          <p:cNvSpPr/>
          <p:nvPr/>
        </p:nvSpPr>
        <p:spPr>
          <a:xfrm>
            <a:off x="81390" y="-975147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470DD8-3A80-6C7A-E680-C8BB2072576D}"/>
              </a:ext>
            </a:extLst>
          </p:cNvPr>
          <p:cNvSpPr/>
          <p:nvPr/>
        </p:nvSpPr>
        <p:spPr>
          <a:xfrm>
            <a:off x="81390" y="-975147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865B23-C89A-3B37-D16D-C365190304CC}"/>
              </a:ext>
            </a:extLst>
          </p:cNvPr>
          <p:cNvGrpSpPr/>
          <p:nvPr/>
        </p:nvGrpSpPr>
        <p:grpSpPr>
          <a:xfrm>
            <a:off x="168125" y="-9765913"/>
            <a:ext cx="4240868" cy="7131703"/>
            <a:chOff x="0" y="-221863"/>
            <a:chExt cx="4240868" cy="71317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9491D9-33F5-CAE2-FE8B-E86C6BC12C5C}"/>
                </a:ext>
              </a:extLst>
            </p:cNvPr>
            <p:cNvSpPr/>
            <p:nvPr/>
          </p:nvSpPr>
          <p:spPr>
            <a:xfrm>
              <a:off x="0" y="-221863"/>
              <a:ext cx="4240868" cy="7131703"/>
            </a:xfrm>
            <a:prstGeom prst="rect">
              <a:avLst/>
            </a:prstGeom>
            <a:solidFill>
              <a:srgbClr val="4835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E23277-2849-8EB1-38CD-57C66AB8D5DE}"/>
                </a:ext>
              </a:extLst>
            </p:cNvPr>
            <p:cNvGrpSpPr/>
            <p:nvPr/>
          </p:nvGrpSpPr>
          <p:grpSpPr>
            <a:xfrm>
              <a:off x="444622" y="1730147"/>
              <a:ext cx="3396167" cy="4627377"/>
              <a:chOff x="444622" y="1730147"/>
              <a:chExt cx="3396167" cy="462737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0BC3D4-6DB1-2A4C-29D4-30CFD44F10F4}"/>
                  </a:ext>
                </a:extLst>
              </p:cNvPr>
              <p:cNvGrpSpPr/>
              <p:nvPr/>
            </p:nvGrpSpPr>
            <p:grpSpPr>
              <a:xfrm>
                <a:off x="444622" y="1730147"/>
                <a:ext cx="3396167" cy="3376912"/>
                <a:chOff x="-11503847" y="7443488"/>
                <a:chExt cx="5954946" cy="5697843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651F467-9B51-73B7-6704-53670F7B2A46}"/>
                    </a:ext>
                  </a:extLst>
                </p:cNvPr>
                <p:cNvSpPr/>
                <p:nvPr/>
              </p:nvSpPr>
              <p:spPr>
                <a:xfrm>
                  <a:off x="-11503847" y="7571000"/>
                  <a:ext cx="5821680" cy="557033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E"/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E6A244B-CFF6-A9D3-7C05-BB84296A45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9" b="2159"/>
                <a:stretch/>
              </p:blipFill>
              <p:spPr>
                <a:xfrm>
                  <a:off x="-11503847" y="7443488"/>
                  <a:ext cx="5954946" cy="5697843"/>
                </a:xfrm>
                <a:prstGeom prst="ellipse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CB80A9-F3D4-62D6-BC32-CE6EB0F725D9}"/>
                  </a:ext>
                </a:extLst>
              </p:cNvPr>
              <p:cNvSpPr txBox="1"/>
              <p:nvPr/>
            </p:nvSpPr>
            <p:spPr>
              <a:xfrm>
                <a:off x="763584" y="4105889"/>
                <a:ext cx="2682240" cy="145354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1"/>
                  </a:avLst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Google Forms</a:t>
                </a:r>
                <a:endParaRPr lang="en-AE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19B70-146E-C86B-E817-88DCC475D1F5}"/>
                  </a:ext>
                </a:extLst>
              </p:cNvPr>
              <p:cNvSpPr txBox="1"/>
              <p:nvPr/>
            </p:nvSpPr>
            <p:spPr>
              <a:xfrm>
                <a:off x="596293" y="5895859"/>
                <a:ext cx="3092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Collection</a:t>
                </a:r>
                <a:endParaRPr lang="en-AE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F74672-FDDF-C56B-8091-EF35809BE103}"/>
              </a:ext>
            </a:extLst>
          </p:cNvPr>
          <p:cNvGrpSpPr/>
          <p:nvPr/>
        </p:nvGrpSpPr>
        <p:grpSpPr>
          <a:xfrm>
            <a:off x="4407864" y="-9737033"/>
            <a:ext cx="4005244" cy="7131703"/>
            <a:chOff x="4240869" y="-214644"/>
            <a:chExt cx="4005244" cy="713170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8C548E-B0DE-729E-6CE0-397A5112E39F}"/>
                </a:ext>
              </a:extLst>
            </p:cNvPr>
            <p:cNvSpPr/>
            <p:nvPr/>
          </p:nvSpPr>
          <p:spPr>
            <a:xfrm>
              <a:off x="4240869" y="-214644"/>
              <a:ext cx="4005244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E7D427-15B0-B245-C0DB-EEE0C3489371}"/>
                </a:ext>
              </a:extLst>
            </p:cNvPr>
            <p:cNvGrpSpPr/>
            <p:nvPr/>
          </p:nvGrpSpPr>
          <p:grpSpPr>
            <a:xfrm>
              <a:off x="4500345" y="1824270"/>
              <a:ext cx="3426620" cy="3343973"/>
              <a:chOff x="-11194814" y="732475"/>
              <a:chExt cx="5821680" cy="557033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A29B0FF-AB5A-FDD3-5509-BF4F75911A82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685AA208-ABCE-5704-F613-A22911154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43ACCA-8112-BD14-9A34-4FDFCF4785E8}"/>
                </a:ext>
              </a:extLst>
            </p:cNvPr>
            <p:cNvSpPr txBox="1"/>
            <p:nvPr/>
          </p:nvSpPr>
          <p:spPr>
            <a:xfrm>
              <a:off x="4929176" y="4138646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Excel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BCEC4C-9DE4-70D3-5B4B-F4527C5F7227}"/>
                </a:ext>
              </a:extLst>
            </p:cNvPr>
            <p:cNvSpPr txBox="1"/>
            <p:nvPr/>
          </p:nvSpPr>
          <p:spPr>
            <a:xfrm>
              <a:off x="4697079" y="5856352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FDB347-8CFC-F9B7-1629-7BECF0A76B17}"/>
              </a:ext>
            </a:extLst>
          </p:cNvPr>
          <p:cNvGrpSpPr/>
          <p:nvPr/>
        </p:nvGrpSpPr>
        <p:grpSpPr>
          <a:xfrm>
            <a:off x="8411978" y="-9765913"/>
            <a:ext cx="4163864" cy="7131703"/>
            <a:chOff x="8243853" y="-221863"/>
            <a:chExt cx="4163864" cy="713170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D934F8-AC36-7183-0F1E-EB9C9EBF2351}"/>
                </a:ext>
              </a:extLst>
            </p:cNvPr>
            <p:cNvSpPr/>
            <p:nvPr/>
          </p:nvSpPr>
          <p:spPr>
            <a:xfrm>
              <a:off x="8243853" y="-221863"/>
              <a:ext cx="4163864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39C04FA-181B-6673-D104-D45DA0756C60}"/>
                </a:ext>
              </a:extLst>
            </p:cNvPr>
            <p:cNvGrpSpPr/>
            <p:nvPr/>
          </p:nvGrpSpPr>
          <p:grpSpPr>
            <a:xfrm>
              <a:off x="8680545" y="1711205"/>
              <a:ext cx="338218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4760A78-7E3F-83C6-89A7-6DBEF0BF243F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49" name="Graphic 70">
                <a:extLst>
                  <a:ext uri="{FF2B5EF4-FFF2-40B4-BE49-F238E27FC236}">
                    <a16:creationId xmlns:a16="http://schemas.microsoft.com/office/drawing/2014/main" id="{C461CD58-62BF-4348-495D-5CD0CB2A0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91EAA1-D0DD-843B-58EE-4F6EDF7E0FB0}"/>
                </a:ext>
              </a:extLst>
            </p:cNvPr>
            <p:cNvSpPr txBox="1"/>
            <p:nvPr/>
          </p:nvSpPr>
          <p:spPr>
            <a:xfrm>
              <a:off x="9068878" y="4105889"/>
              <a:ext cx="2682240" cy="145354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"/>
                </a:avLst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Microsoft Word</a:t>
              </a:r>
              <a:endParaRPr lang="en-A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FE5E85-EE07-CDD7-5D5D-2BB4DC234C18}"/>
                </a:ext>
              </a:extLst>
            </p:cNvPr>
            <p:cNvSpPr txBox="1"/>
            <p:nvPr/>
          </p:nvSpPr>
          <p:spPr>
            <a:xfrm>
              <a:off x="8878550" y="5895859"/>
              <a:ext cx="3092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  <a:endParaRPr lang="en-A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vecteezy_crowd-behaviors-measuring-social-sampling-statistics_50083960 (1)">
            <a:hlinkClick r:id="" action="ppaction://media"/>
            <a:extLst>
              <a:ext uri="{FF2B5EF4-FFF2-40B4-BE49-F238E27FC236}">
                <a16:creationId xmlns:a16="http://schemas.microsoft.com/office/drawing/2014/main" id="{B45336F5-1A16-3B9E-71EA-FC08175D8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lum bright="-35000" contrast="-40000"/>
          </a:blip>
          <a:stretch>
            <a:fillRect/>
          </a:stretch>
        </p:blipFill>
        <p:spPr>
          <a:xfrm>
            <a:off x="58632" y="-9716994"/>
            <a:ext cx="12644035" cy="711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266CA1-5BDE-9719-9EFA-38AFB8A8BA82}"/>
              </a:ext>
            </a:extLst>
          </p:cNvPr>
          <p:cNvSpPr txBox="1"/>
          <p:nvPr/>
        </p:nvSpPr>
        <p:spPr>
          <a:xfrm>
            <a:off x="4371069" y="-9199957"/>
            <a:ext cx="53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Insights</a:t>
            </a:r>
            <a:endParaRPr lang="en-AE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B2F0F8-37CD-AAC3-8478-15B216FBC954}"/>
              </a:ext>
            </a:extLst>
          </p:cNvPr>
          <p:cNvCxnSpPr>
            <a:cxnSpLocks/>
          </p:cNvCxnSpPr>
          <p:nvPr/>
        </p:nvCxnSpPr>
        <p:spPr>
          <a:xfrm flipH="1">
            <a:off x="4492476" y="-8470295"/>
            <a:ext cx="418677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5699BD48-37ED-3D9B-88C8-CED7447A13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9256899"/>
              </p:ext>
            </p:extLst>
          </p:nvPr>
        </p:nvGraphicFramePr>
        <p:xfrm>
          <a:off x="6700334" y="-7686277"/>
          <a:ext cx="5584710" cy="360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5308D1B0-9CC8-859A-0FA9-1376599321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32522"/>
              </p:ext>
            </p:extLst>
          </p:nvPr>
        </p:nvGraphicFramePr>
        <p:xfrm>
          <a:off x="578327" y="-7585771"/>
          <a:ext cx="5283520" cy="3567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5A4D0F7-FEFF-2A4A-7153-5BAEA02EDEE8}"/>
              </a:ext>
            </a:extLst>
          </p:cNvPr>
          <p:cNvSpPr/>
          <p:nvPr/>
        </p:nvSpPr>
        <p:spPr>
          <a:xfrm>
            <a:off x="-423961" y="-9983729"/>
            <a:ext cx="13044624" cy="7596214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3DC545-CD68-7BB7-687B-C5320BA121E8}"/>
              </a:ext>
            </a:extLst>
          </p:cNvPr>
          <p:cNvSpPr/>
          <p:nvPr/>
        </p:nvSpPr>
        <p:spPr>
          <a:xfrm>
            <a:off x="-423961" y="-9913157"/>
            <a:ext cx="13044624" cy="7596214"/>
          </a:xfrm>
          <a:prstGeom prst="rect">
            <a:avLst/>
          </a:prstGeom>
          <a:solidFill>
            <a:srgbClr val="FF8F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2A9F8-ED7C-8DFE-8D1A-B63DF0D80C9D}"/>
              </a:ext>
            </a:extLst>
          </p:cNvPr>
          <p:cNvSpPr/>
          <p:nvPr/>
        </p:nvSpPr>
        <p:spPr>
          <a:xfrm>
            <a:off x="-505965" y="-9913157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pic>
        <p:nvPicPr>
          <p:cNvPr id="9" name="Picture 8" descr="Several stacks of coins and arrows&#10;&#10;AI-generated content may be incorrect.">
            <a:extLst>
              <a:ext uri="{FF2B5EF4-FFF2-40B4-BE49-F238E27FC236}">
                <a16:creationId xmlns:a16="http://schemas.microsoft.com/office/drawing/2014/main" id="{54C506B3-5FD1-7DBA-9B69-5E702EDFC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312" y="-9847709"/>
            <a:ext cx="13044623" cy="75367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0706E-574C-096A-BA43-D33E80F3EB3F}"/>
              </a:ext>
            </a:extLst>
          </p:cNvPr>
          <p:cNvGrpSpPr/>
          <p:nvPr/>
        </p:nvGrpSpPr>
        <p:grpSpPr>
          <a:xfrm>
            <a:off x="320691" y="-9256131"/>
            <a:ext cx="5393408" cy="729662"/>
            <a:chOff x="4655337" y="-7591752"/>
            <a:chExt cx="5393408" cy="729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0E9CA6-4DFF-C596-41C1-DAED05731F5D}"/>
                </a:ext>
              </a:extLst>
            </p:cNvPr>
            <p:cNvSpPr txBox="1"/>
            <p:nvPr/>
          </p:nvSpPr>
          <p:spPr>
            <a:xfrm>
              <a:off x="4655337" y="-7591752"/>
              <a:ext cx="5393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Financial Impacts</a:t>
              </a:r>
              <a:endParaRPr lang="en-A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BCBFAD-F50B-1444-6CD1-3B0DAD9B4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6744" y="-6862090"/>
              <a:ext cx="4186779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BF61A9-364F-F7E2-97CC-058CDDE2E90D}"/>
              </a:ext>
            </a:extLst>
          </p:cNvPr>
          <p:cNvGrpSpPr/>
          <p:nvPr/>
        </p:nvGrpSpPr>
        <p:grpSpPr>
          <a:xfrm>
            <a:off x="165773" y="-8278601"/>
            <a:ext cx="11673035" cy="5244152"/>
            <a:chOff x="35749498" y="1666602"/>
            <a:chExt cx="11673035" cy="52441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968713-701F-730B-75C4-91500E3B7E60}"/>
                </a:ext>
              </a:extLst>
            </p:cNvPr>
            <p:cNvSpPr txBox="1"/>
            <p:nvPr/>
          </p:nvSpPr>
          <p:spPr>
            <a:xfrm>
              <a:off x="36036651" y="5094872"/>
              <a:ext cx="518433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Remote, hybrid work rise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Spending shifts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Moderate post-COVID stability</a:t>
              </a:r>
              <a:endParaRPr lang="en-A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9E6CDD05-FDDE-1622-4B85-57C4B7C302B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5749498" y="1753049"/>
            <a:ext cx="5184338" cy="29120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22" name="Chart 21">
              <a:extLst>
                <a:ext uri="{FF2B5EF4-FFF2-40B4-BE49-F238E27FC236}">
                  <a16:creationId xmlns:a16="http://schemas.microsoft.com/office/drawing/2014/main" id="{BB0541BE-E015-CCBB-120C-18C21189C2B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2431812" y="1666602"/>
            <a:ext cx="4935266" cy="30072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D9DAAD-94E3-3EF0-3B11-424202E55B0D}"/>
                </a:ext>
              </a:extLst>
            </p:cNvPr>
            <p:cNvSpPr txBox="1"/>
            <p:nvPr/>
          </p:nvSpPr>
          <p:spPr>
            <a:xfrm>
              <a:off x="42238195" y="4778296"/>
              <a:ext cx="51843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rating for financial stability (2.9/5)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441E0C8-BF7C-47DC-D415-E89C9B7ACB76}"/>
              </a:ext>
            </a:extLst>
          </p:cNvPr>
          <p:cNvSpPr/>
          <p:nvPr/>
        </p:nvSpPr>
        <p:spPr>
          <a:xfrm>
            <a:off x="-150384" y="-503366"/>
            <a:ext cx="13044624" cy="75962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F3A72-3F74-977A-C223-B3450671F045}"/>
              </a:ext>
            </a:extLst>
          </p:cNvPr>
          <p:cNvSpPr/>
          <p:nvPr/>
        </p:nvSpPr>
        <p:spPr>
          <a:xfrm>
            <a:off x="-85021" y="-532852"/>
            <a:ext cx="13044624" cy="75962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88A0C2-5E36-E6F9-B01B-EF3231CAD9F1}"/>
              </a:ext>
            </a:extLst>
          </p:cNvPr>
          <p:cNvSpPr/>
          <p:nvPr/>
        </p:nvSpPr>
        <p:spPr>
          <a:xfrm>
            <a:off x="-341957" y="-371654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D31B4E-5F94-2789-8934-7D74C85BD328}"/>
              </a:ext>
            </a:extLst>
          </p:cNvPr>
          <p:cNvSpPr/>
          <p:nvPr/>
        </p:nvSpPr>
        <p:spPr>
          <a:xfrm>
            <a:off x="-505965" y="-526892"/>
            <a:ext cx="13356366" cy="7596214"/>
          </a:xfrm>
          <a:prstGeom prst="rect">
            <a:avLst/>
          </a:prstGeom>
          <a:solidFill>
            <a:srgbClr val="A557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1228209-8D98-FE31-5EAE-8CCB7ABDD553}"/>
              </a:ext>
            </a:extLst>
          </p:cNvPr>
          <p:cNvGrpSpPr/>
          <p:nvPr/>
        </p:nvGrpSpPr>
        <p:grpSpPr>
          <a:xfrm>
            <a:off x="523383" y="456107"/>
            <a:ext cx="5393408" cy="729662"/>
            <a:chOff x="4584970" y="-15443276"/>
            <a:chExt cx="5393408" cy="7296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0218ED-C28D-4DDC-EECC-D523D14E13B0}"/>
                </a:ext>
              </a:extLst>
            </p:cNvPr>
            <p:cNvSpPr txBox="1"/>
            <p:nvPr/>
          </p:nvSpPr>
          <p:spPr>
            <a:xfrm>
              <a:off x="4584970" y="-15443276"/>
              <a:ext cx="5393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 Impacts</a:t>
              </a:r>
              <a:endParaRPr lang="en-AE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2A8679E-48D6-0045-4BC5-0B05F0C7A9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6377" y="-14713614"/>
              <a:ext cx="4186779" cy="0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430B697-C46A-A8CB-A318-FA15785090C2}"/>
              </a:ext>
            </a:extLst>
          </p:cNvPr>
          <p:cNvSpPr txBox="1"/>
          <p:nvPr/>
        </p:nvSpPr>
        <p:spPr>
          <a:xfrm>
            <a:off x="523383" y="1886579"/>
            <a:ext cx="5184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Health: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Fatigue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immunity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Inconsistent exercise habits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lot as mentally </a:t>
            </a:r>
            <a:r>
              <a:rPr lang="en-US" sz="24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 still before the time covid happened and aged me as if a decade passed physically “</a:t>
            </a:r>
            <a:endParaRPr lang="en-AE" sz="2800" i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E7D19C-D77C-7613-CF1A-0008AA13557B}"/>
              </a:ext>
            </a:extLst>
          </p:cNvPr>
          <p:cNvSpPr txBox="1"/>
          <p:nvPr/>
        </p:nvSpPr>
        <p:spPr>
          <a:xfrm>
            <a:off x="6484281" y="1886579"/>
            <a:ext cx="51843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Mental Health: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Anxiety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Satisfaction score (2.7/5)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never contracted COVID but Pandemic has affected my career progress adversely due to which I am still unemployed and hence in severe depression “</a:t>
            </a:r>
          </a:p>
        </p:txBody>
      </p:sp>
    </p:spTree>
    <p:extLst>
      <p:ext uri="{BB962C8B-B14F-4D97-AF65-F5344CB8AC3E}">
        <p14:creationId xmlns:p14="http://schemas.microsoft.com/office/powerpoint/2010/main" val="413839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77D64-CC4F-8BB2-D3AC-7F7747EF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27B35EB-5D5D-D63C-813D-4B619F2600BB}"/>
              </a:ext>
            </a:extLst>
          </p:cNvPr>
          <p:cNvSpPr/>
          <p:nvPr/>
        </p:nvSpPr>
        <p:spPr>
          <a:xfrm>
            <a:off x="-114312" y="-565758"/>
            <a:ext cx="13044624" cy="75962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1B4E30-B166-5334-507D-06235B8CF9F0}"/>
              </a:ext>
            </a:extLst>
          </p:cNvPr>
          <p:cNvSpPr/>
          <p:nvPr/>
        </p:nvSpPr>
        <p:spPr>
          <a:xfrm>
            <a:off x="-46292" y="-505758"/>
            <a:ext cx="13044624" cy="75962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527507-12D3-08E7-287C-BA529AF0179C}"/>
              </a:ext>
            </a:extLst>
          </p:cNvPr>
          <p:cNvSpPr/>
          <p:nvPr/>
        </p:nvSpPr>
        <p:spPr>
          <a:xfrm>
            <a:off x="-182332" y="-505758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5BF96E-5CA4-E6AE-4ECE-7A3312199DC3}"/>
              </a:ext>
            </a:extLst>
          </p:cNvPr>
          <p:cNvGrpSpPr/>
          <p:nvPr/>
        </p:nvGrpSpPr>
        <p:grpSpPr>
          <a:xfrm>
            <a:off x="-505965" y="-526892"/>
            <a:ext cx="13356366" cy="7596214"/>
            <a:chOff x="-505965" y="-526892"/>
            <a:chExt cx="13356366" cy="75962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F41227-EFD1-DF6C-2943-885F65BCBC60}"/>
                </a:ext>
              </a:extLst>
            </p:cNvPr>
            <p:cNvSpPr/>
            <p:nvPr/>
          </p:nvSpPr>
          <p:spPr>
            <a:xfrm>
              <a:off x="-505965" y="-526892"/>
              <a:ext cx="13356366" cy="7596214"/>
            </a:xfrm>
            <a:prstGeom prst="rect">
              <a:avLst/>
            </a:prstGeom>
            <a:solidFill>
              <a:srgbClr val="A557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48371-D345-9B63-51D5-5D23563F3FFA}"/>
                </a:ext>
              </a:extLst>
            </p:cNvPr>
            <p:cNvGrpSpPr/>
            <p:nvPr/>
          </p:nvGrpSpPr>
          <p:grpSpPr>
            <a:xfrm>
              <a:off x="523383" y="456107"/>
              <a:ext cx="5393408" cy="729662"/>
              <a:chOff x="4584970" y="-15443276"/>
              <a:chExt cx="5393408" cy="72966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6E9DA7-3898-B992-8370-B0F262527BED}"/>
                  </a:ext>
                </a:extLst>
              </p:cNvPr>
              <p:cNvSpPr txBox="1"/>
              <p:nvPr/>
            </p:nvSpPr>
            <p:spPr>
              <a:xfrm>
                <a:off x="4584970" y="-15443276"/>
                <a:ext cx="53934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Health Impacts</a:t>
                </a:r>
                <a:endParaRPr lang="en-AE" sz="32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F4B016F-0ECE-3FBC-2FE2-A2F558D377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6377" y="-14713614"/>
                <a:ext cx="4186779" cy="0"/>
              </a:xfrm>
              <a:prstGeom prst="line">
                <a:avLst/>
              </a:prstGeom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1A3987-BF6E-D21B-3650-D77987A46FE3}"/>
                </a:ext>
              </a:extLst>
            </p:cNvPr>
            <p:cNvSpPr txBox="1"/>
            <p:nvPr/>
          </p:nvSpPr>
          <p:spPr>
            <a:xfrm>
              <a:off x="523383" y="1886579"/>
              <a:ext cx="518433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 Health: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Fatigue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 immunity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Inconsistent exercise habits</a:t>
              </a:r>
            </a:p>
            <a:p>
              <a:endPara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 lot as mentally </a:t>
              </a:r>
              <a:r>
                <a:rPr lang="en-US" sz="2400" i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4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am still before the time covid happened and aged me as if a decade passed physically “</a:t>
              </a:r>
              <a:endParaRPr lang="en-AE" sz="28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07470B-F38E-1AB4-12B5-ADA32BD7CF47}"/>
                </a:ext>
              </a:extLst>
            </p:cNvPr>
            <p:cNvSpPr txBox="1"/>
            <p:nvPr/>
          </p:nvSpPr>
          <p:spPr>
            <a:xfrm>
              <a:off x="6484281" y="1886579"/>
              <a:ext cx="518433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Mental Health: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Anxiety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Satisfaction score (2.7/5)</a:t>
              </a:r>
            </a:p>
            <a:p>
              <a:endPara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2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 never contracted COVID but Pandemic has affected my career progress adversely due to which I am still unemployed and hence in severe depression “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2B957D9-B198-CCF5-D72F-DA9C013F248B}"/>
              </a:ext>
            </a:extLst>
          </p:cNvPr>
          <p:cNvSpPr/>
          <p:nvPr/>
        </p:nvSpPr>
        <p:spPr>
          <a:xfrm>
            <a:off x="-46292" y="8351920"/>
            <a:ext cx="13044624" cy="75962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7121A2-22F9-C937-651B-229D56FEA9DD}"/>
              </a:ext>
            </a:extLst>
          </p:cNvPr>
          <p:cNvSpPr/>
          <p:nvPr/>
        </p:nvSpPr>
        <p:spPr>
          <a:xfrm>
            <a:off x="0" y="9697845"/>
            <a:ext cx="13044624" cy="75962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56BEC-518E-86D9-2ED7-7A8CBF13B471}"/>
              </a:ext>
            </a:extLst>
          </p:cNvPr>
          <p:cNvSpPr/>
          <p:nvPr/>
        </p:nvSpPr>
        <p:spPr>
          <a:xfrm>
            <a:off x="46292" y="11525485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EB5B331-C2B4-8EBD-F80E-08D6EB8915D1}"/>
              </a:ext>
            </a:extLst>
          </p:cNvPr>
          <p:cNvGrpSpPr/>
          <p:nvPr/>
        </p:nvGrpSpPr>
        <p:grpSpPr>
          <a:xfrm>
            <a:off x="0" y="13227073"/>
            <a:ext cx="13090916" cy="7596214"/>
            <a:chOff x="46292" y="13622004"/>
            <a:chExt cx="13090916" cy="7596214"/>
          </a:xfrm>
          <a:effectLst>
            <a:outerShdw blurRad="50800" dist="50800" dir="5400000" algn="ctr" rotWithShape="0">
              <a:schemeClr val="tx1"/>
            </a:outerShdw>
          </a:effectLst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928EAD-737E-7FB8-9659-C9CCEE69FA69}"/>
                </a:ext>
              </a:extLst>
            </p:cNvPr>
            <p:cNvGrpSpPr/>
            <p:nvPr/>
          </p:nvGrpSpPr>
          <p:grpSpPr>
            <a:xfrm>
              <a:off x="46292" y="13622004"/>
              <a:ext cx="13044624" cy="7596214"/>
              <a:chOff x="46292" y="13622004"/>
              <a:chExt cx="13044624" cy="7596214"/>
            </a:xfrm>
            <a:effectLst>
              <a:outerShdw blurRad="50800" dist="50800" dir="5400000" algn="ctr" rotWithShape="0">
                <a:srgbClr val="000000"/>
              </a:outerShdw>
            </a:effectLst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B327571-0FCE-050A-FE05-971F4A537533}"/>
                  </a:ext>
                </a:extLst>
              </p:cNvPr>
              <p:cNvSpPr/>
              <p:nvPr/>
            </p:nvSpPr>
            <p:spPr>
              <a:xfrm>
                <a:off x="46292" y="13622004"/>
                <a:ext cx="13044624" cy="7596214"/>
              </a:xfrm>
              <a:prstGeom prst="rect">
                <a:avLst/>
              </a:prstGeom>
              <a:solidFill>
                <a:srgbClr val="813C7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43" name="Picture 42" descr="A computer with people around it&#10;&#10;AI-generated content may be incorrect.">
                <a:extLst>
                  <a:ext uri="{FF2B5EF4-FFF2-40B4-BE49-F238E27FC236}">
                    <a16:creationId xmlns:a16="http://schemas.microsoft.com/office/drawing/2014/main" id="{225C747E-D971-5E49-7773-00122F91C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591" y="13890883"/>
                <a:ext cx="7514026" cy="6702793"/>
              </a:xfrm>
              <a:prstGeom prst="rect">
                <a:avLst/>
              </a:prstGeom>
            </p:spPr>
          </p:pic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27113B-F0AC-01AD-4539-A96254C88053}"/>
                </a:ext>
              </a:extLst>
            </p:cNvPr>
            <p:cNvSpPr/>
            <p:nvPr/>
          </p:nvSpPr>
          <p:spPr>
            <a:xfrm>
              <a:off x="46292" y="13622004"/>
              <a:ext cx="13090916" cy="7596214"/>
            </a:xfrm>
            <a:prstGeom prst="rect">
              <a:avLst/>
            </a:prstGeom>
            <a:solidFill>
              <a:schemeClr val="tx1">
                <a:alpha val="46000"/>
              </a:schemeClr>
            </a:solidFill>
            <a:effectLst>
              <a:outerShdw blurRad="50800" dist="50800" dir="5400000" algn="ctr" rotWithShape="0">
                <a:schemeClr val="tx1">
                  <a:alpha val="3000"/>
                </a:schemeClr>
              </a:outerShdw>
              <a:reflection stA="45000" endPos="65000" dist="508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363A8D2E-4313-75EE-F7A1-34BAC80A2D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615089"/>
              </p:ext>
            </p:extLst>
          </p:nvPr>
        </p:nvGraphicFramePr>
        <p:xfrm>
          <a:off x="823999" y="19560478"/>
          <a:ext cx="6945938" cy="4588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1325B8-49B1-6C68-1163-FE0D9924C436}"/>
              </a:ext>
            </a:extLst>
          </p:cNvPr>
          <p:cNvCxnSpPr>
            <a:cxnSpLocks/>
          </p:cNvCxnSpPr>
          <p:nvPr/>
        </p:nvCxnSpPr>
        <p:spPr>
          <a:xfrm flipH="1">
            <a:off x="-7433585" y="899392"/>
            <a:ext cx="6205979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5D54063-D47C-257E-420D-C3E83819678F}"/>
              </a:ext>
            </a:extLst>
          </p:cNvPr>
          <p:cNvSpPr txBox="1"/>
          <p:nvPr/>
        </p:nvSpPr>
        <p:spPr>
          <a:xfrm>
            <a:off x="-7433585" y="142672"/>
            <a:ext cx="632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Behavioral &amp; Lifestyle changes</a:t>
            </a:r>
            <a:endParaRPr lang="en-AE" sz="32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A23FE-5340-420D-2A50-17A0E844B360}"/>
              </a:ext>
            </a:extLst>
          </p:cNvPr>
          <p:cNvSpPr txBox="1"/>
          <p:nvPr/>
        </p:nvSpPr>
        <p:spPr>
          <a:xfrm>
            <a:off x="9357501" y="20198745"/>
            <a:ext cx="2504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“In my opinion, although seemingly the world has become much closer due to social media, but it is all one-dimensional. The more people connect throughout social media, the less they do in real life.”</a:t>
            </a:r>
            <a:endParaRPr lang="en-AE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3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F8834-8254-F2C7-ED85-D57F4734E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39245F2-CC16-4FE2-38E8-E0BE6B2F0E5D}"/>
              </a:ext>
            </a:extLst>
          </p:cNvPr>
          <p:cNvSpPr/>
          <p:nvPr/>
        </p:nvSpPr>
        <p:spPr>
          <a:xfrm>
            <a:off x="-114312" y="-565758"/>
            <a:ext cx="13044624" cy="75962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128A0F-432F-63E0-451A-4CDDBA3D1F21}"/>
              </a:ext>
            </a:extLst>
          </p:cNvPr>
          <p:cNvSpPr/>
          <p:nvPr/>
        </p:nvSpPr>
        <p:spPr>
          <a:xfrm>
            <a:off x="-46292" y="-505758"/>
            <a:ext cx="13044624" cy="75962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230A83-7540-C1D1-8C6E-4EC5A812FDED}"/>
              </a:ext>
            </a:extLst>
          </p:cNvPr>
          <p:cNvSpPr/>
          <p:nvPr/>
        </p:nvSpPr>
        <p:spPr>
          <a:xfrm>
            <a:off x="-182332" y="-505758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3EF5EB-04BB-8637-9D3C-94E7CC7037B1}"/>
              </a:ext>
            </a:extLst>
          </p:cNvPr>
          <p:cNvGrpSpPr/>
          <p:nvPr/>
        </p:nvGrpSpPr>
        <p:grpSpPr>
          <a:xfrm>
            <a:off x="-505965" y="-526892"/>
            <a:ext cx="13356366" cy="7596214"/>
            <a:chOff x="-505965" y="-526892"/>
            <a:chExt cx="13356366" cy="75962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8643C4-95E6-0CB0-742D-1F0BDD3F5CEF}"/>
                </a:ext>
              </a:extLst>
            </p:cNvPr>
            <p:cNvSpPr/>
            <p:nvPr/>
          </p:nvSpPr>
          <p:spPr>
            <a:xfrm>
              <a:off x="-505965" y="-526892"/>
              <a:ext cx="13356366" cy="7596214"/>
            </a:xfrm>
            <a:prstGeom prst="rect">
              <a:avLst/>
            </a:prstGeom>
            <a:solidFill>
              <a:srgbClr val="A557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517C2C-EAB0-047F-9AC2-3E86298C6720}"/>
                </a:ext>
              </a:extLst>
            </p:cNvPr>
            <p:cNvGrpSpPr/>
            <p:nvPr/>
          </p:nvGrpSpPr>
          <p:grpSpPr>
            <a:xfrm>
              <a:off x="523383" y="456107"/>
              <a:ext cx="5393408" cy="729662"/>
              <a:chOff x="4584970" y="-15443276"/>
              <a:chExt cx="5393408" cy="72966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4F635-AA53-9558-C5CC-D64A3D6968AA}"/>
                  </a:ext>
                </a:extLst>
              </p:cNvPr>
              <p:cNvSpPr txBox="1"/>
              <p:nvPr/>
            </p:nvSpPr>
            <p:spPr>
              <a:xfrm>
                <a:off x="4584970" y="-15443276"/>
                <a:ext cx="53934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Health Impacts</a:t>
                </a:r>
                <a:endParaRPr lang="en-AE" sz="32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FBD5A34-FBD4-224A-7F06-24C196D917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6377" y="-14713614"/>
                <a:ext cx="4186779" cy="0"/>
              </a:xfrm>
              <a:prstGeom prst="line">
                <a:avLst/>
              </a:prstGeom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E245EC-B901-5065-D479-36CA45E9B3F7}"/>
                </a:ext>
              </a:extLst>
            </p:cNvPr>
            <p:cNvSpPr txBox="1"/>
            <p:nvPr/>
          </p:nvSpPr>
          <p:spPr>
            <a:xfrm>
              <a:off x="523383" y="1886579"/>
              <a:ext cx="518433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 Health: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Fatigue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 immunity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Inconsistent exercise habits</a:t>
              </a:r>
            </a:p>
            <a:p>
              <a:endPara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 lot as mentally </a:t>
              </a:r>
              <a:r>
                <a:rPr lang="en-US" sz="2400" i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4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am still before the time covid happened and aged me as if a decade passed physically “</a:t>
              </a:r>
              <a:endParaRPr lang="en-AE" sz="28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978840-3940-D9B7-0068-A9764D1EECE0}"/>
                </a:ext>
              </a:extLst>
            </p:cNvPr>
            <p:cNvSpPr txBox="1"/>
            <p:nvPr/>
          </p:nvSpPr>
          <p:spPr>
            <a:xfrm>
              <a:off x="6484281" y="1886579"/>
              <a:ext cx="518433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Mental Health: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Anxiety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Satisfaction score (2.7/5)</a:t>
              </a:r>
            </a:p>
            <a:p>
              <a:endPara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2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 never contracted COVID but Pandemic has affected my career progress adversely due to which I am still unemployed and hence in severe depression “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2FD235D-25A8-1B29-ACC2-22D0B17579D5}"/>
              </a:ext>
            </a:extLst>
          </p:cNvPr>
          <p:cNvSpPr/>
          <p:nvPr/>
        </p:nvSpPr>
        <p:spPr>
          <a:xfrm>
            <a:off x="-160213" y="-445758"/>
            <a:ext cx="13044624" cy="75962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2E372-74D4-65E6-2517-C7EA137C24D2}"/>
              </a:ext>
            </a:extLst>
          </p:cNvPr>
          <p:cNvSpPr/>
          <p:nvPr/>
        </p:nvSpPr>
        <p:spPr>
          <a:xfrm>
            <a:off x="-171590" y="-535758"/>
            <a:ext cx="13044624" cy="75962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8637E-D942-5592-CA4F-368C2A82739A}"/>
              </a:ext>
            </a:extLst>
          </p:cNvPr>
          <p:cNvSpPr/>
          <p:nvPr/>
        </p:nvSpPr>
        <p:spPr>
          <a:xfrm>
            <a:off x="-126203" y="-475758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B75408-8C7D-5A60-8EFC-AE0168354F85}"/>
              </a:ext>
            </a:extLst>
          </p:cNvPr>
          <p:cNvGrpSpPr/>
          <p:nvPr/>
        </p:nvGrpSpPr>
        <p:grpSpPr>
          <a:xfrm>
            <a:off x="-61177" y="-433621"/>
            <a:ext cx="13090916" cy="7596214"/>
            <a:chOff x="46292" y="13622004"/>
            <a:chExt cx="13090916" cy="7596214"/>
          </a:xfrm>
          <a:effectLst>
            <a:outerShdw blurRad="50800" dist="50800" dir="5400000" algn="ctr" rotWithShape="0">
              <a:schemeClr val="tx1"/>
            </a:outerShdw>
          </a:effectLst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00F3082-5693-4773-E35D-D9BFCDFA8278}"/>
                </a:ext>
              </a:extLst>
            </p:cNvPr>
            <p:cNvGrpSpPr/>
            <p:nvPr/>
          </p:nvGrpSpPr>
          <p:grpSpPr>
            <a:xfrm>
              <a:off x="46292" y="13622004"/>
              <a:ext cx="13044624" cy="7596214"/>
              <a:chOff x="46292" y="13622004"/>
              <a:chExt cx="13044624" cy="7596214"/>
            </a:xfrm>
            <a:effectLst>
              <a:outerShdw blurRad="50800" dist="50800" dir="5400000" algn="ctr" rotWithShape="0">
                <a:srgbClr val="000000"/>
              </a:outerShdw>
            </a:effectLst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CAEA22E-9BB2-3176-5309-6B76E01899AC}"/>
                  </a:ext>
                </a:extLst>
              </p:cNvPr>
              <p:cNvSpPr/>
              <p:nvPr/>
            </p:nvSpPr>
            <p:spPr>
              <a:xfrm>
                <a:off x="46292" y="13622004"/>
                <a:ext cx="13044624" cy="7596214"/>
              </a:xfrm>
              <a:prstGeom prst="rect">
                <a:avLst/>
              </a:prstGeom>
              <a:solidFill>
                <a:srgbClr val="813C7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43" name="Picture 42" descr="A computer with people around it&#10;&#10;AI-generated content may be incorrect.">
                <a:extLst>
                  <a:ext uri="{FF2B5EF4-FFF2-40B4-BE49-F238E27FC236}">
                    <a16:creationId xmlns:a16="http://schemas.microsoft.com/office/drawing/2014/main" id="{4138AC3E-F4A1-6648-B30D-FF5286ECA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591" y="13890883"/>
                <a:ext cx="7514026" cy="6702793"/>
              </a:xfrm>
              <a:prstGeom prst="rect">
                <a:avLst/>
              </a:prstGeom>
            </p:spPr>
          </p:pic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CCBB8AA-80C8-B16A-6F26-316F6FCA9AEF}"/>
                </a:ext>
              </a:extLst>
            </p:cNvPr>
            <p:cNvSpPr/>
            <p:nvPr/>
          </p:nvSpPr>
          <p:spPr>
            <a:xfrm>
              <a:off x="46292" y="13622004"/>
              <a:ext cx="13090916" cy="7596214"/>
            </a:xfrm>
            <a:prstGeom prst="rect">
              <a:avLst/>
            </a:prstGeom>
            <a:solidFill>
              <a:schemeClr val="tx1">
                <a:alpha val="46000"/>
              </a:schemeClr>
            </a:solidFill>
            <a:effectLst>
              <a:outerShdw blurRad="50800" dist="50800" dir="5400000" algn="ctr" rotWithShape="0">
                <a:schemeClr val="tx1">
                  <a:alpha val="3000"/>
                </a:schemeClr>
              </a:outerShdw>
              <a:reflection stA="45000" endPos="65000" dist="508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6C5BA5BE-739B-B60F-6786-919302A007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149039"/>
              </p:ext>
            </p:extLst>
          </p:nvPr>
        </p:nvGraphicFramePr>
        <p:xfrm>
          <a:off x="1829530" y="1844442"/>
          <a:ext cx="6945938" cy="4588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BEA8293-ECE4-1A10-AAAC-72030FAFA138}"/>
              </a:ext>
            </a:extLst>
          </p:cNvPr>
          <p:cNvCxnSpPr>
            <a:cxnSpLocks/>
          </p:cNvCxnSpPr>
          <p:nvPr/>
        </p:nvCxnSpPr>
        <p:spPr>
          <a:xfrm flipH="1">
            <a:off x="523383" y="1163467"/>
            <a:ext cx="6205979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8B13F63-69D3-EC66-3A9D-9443C72F1486}"/>
              </a:ext>
            </a:extLst>
          </p:cNvPr>
          <p:cNvSpPr txBox="1"/>
          <p:nvPr/>
        </p:nvSpPr>
        <p:spPr>
          <a:xfrm>
            <a:off x="523383" y="406747"/>
            <a:ext cx="632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Behavioral &amp; Lifestyle changes</a:t>
            </a:r>
            <a:endParaRPr lang="en-AE" sz="32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6C5504-C047-573A-8DA8-863B2A438249}"/>
              </a:ext>
            </a:extLst>
          </p:cNvPr>
          <p:cNvSpPr/>
          <p:nvPr/>
        </p:nvSpPr>
        <p:spPr>
          <a:xfrm>
            <a:off x="1143487" y="8196271"/>
            <a:ext cx="9988818" cy="586153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82A894-C952-D5D6-ABF2-6D4025D8444C}"/>
              </a:ext>
            </a:extLst>
          </p:cNvPr>
          <p:cNvGrpSpPr/>
          <p:nvPr/>
        </p:nvGrpSpPr>
        <p:grpSpPr>
          <a:xfrm>
            <a:off x="1725678" y="7516686"/>
            <a:ext cx="6327386" cy="626924"/>
            <a:chOff x="1725678" y="7516686"/>
            <a:chExt cx="6327386" cy="62692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9F566C-F1E2-6771-0508-3175D84EA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6381" y="8101461"/>
              <a:ext cx="4497539" cy="421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84D09D-1FF0-EBC2-BEE3-DAEBE4503443}"/>
                </a:ext>
              </a:extLst>
            </p:cNvPr>
            <p:cNvSpPr txBox="1"/>
            <p:nvPr/>
          </p:nvSpPr>
          <p:spPr>
            <a:xfrm>
              <a:off x="1725678" y="7516686"/>
              <a:ext cx="6327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Government Response</a:t>
              </a:r>
              <a:endParaRPr lang="en-AE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499ED1-49BD-85A6-4EDB-C76E1CD8B05C}"/>
              </a:ext>
            </a:extLst>
          </p:cNvPr>
          <p:cNvSpPr txBox="1"/>
          <p:nvPr/>
        </p:nvSpPr>
        <p:spPr>
          <a:xfrm>
            <a:off x="9550140" y="2363614"/>
            <a:ext cx="2504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“In my opinion, although seemingly the world has become much closer due to social media, but it is all one-dimensional. The more people connect throughout social media, the less they do in real life.”</a:t>
            </a:r>
            <a:endParaRPr lang="en-AE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1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62001-9EBB-F6DA-EE5F-6471B171A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DDC12E-659E-E942-F552-E5DA7838904F}"/>
              </a:ext>
            </a:extLst>
          </p:cNvPr>
          <p:cNvSpPr/>
          <p:nvPr/>
        </p:nvSpPr>
        <p:spPr>
          <a:xfrm>
            <a:off x="1052132" y="835138"/>
            <a:ext cx="9988818" cy="5656685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1000" contras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03C180-CBEC-AA35-C127-7F01C08A9E31}"/>
              </a:ext>
            </a:extLst>
          </p:cNvPr>
          <p:cNvGrpSpPr/>
          <p:nvPr/>
        </p:nvGrpSpPr>
        <p:grpSpPr>
          <a:xfrm>
            <a:off x="1052132" y="64848"/>
            <a:ext cx="6327386" cy="626924"/>
            <a:chOff x="1725678" y="7516686"/>
            <a:chExt cx="6327386" cy="62692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8EB503-2837-4814-F269-5F22527FC7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6381" y="8143610"/>
              <a:ext cx="44661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4BE8E3-B219-CDAC-0A77-9644A4CB3B7E}"/>
                </a:ext>
              </a:extLst>
            </p:cNvPr>
            <p:cNvSpPr txBox="1"/>
            <p:nvPr/>
          </p:nvSpPr>
          <p:spPr>
            <a:xfrm>
              <a:off x="1725678" y="7516686"/>
              <a:ext cx="6327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Government Response</a:t>
              </a:r>
              <a:endParaRPr lang="en-AE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295837-6FE8-3475-A91D-08DAD3FBEF6F}"/>
              </a:ext>
            </a:extLst>
          </p:cNvPr>
          <p:cNvGrpSpPr/>
          <p:nvPr/>
        </p:nvGrpSpPr>
        <p:grpSpPr>
          <a:xfrm>
            <a:off x="2306978" y="7408544"/>
            <a:ext cx="3715311" cy="4479403"/>
            <a:chOff x="2164466" y="1273215"/>
            <a:chExt cx="3715311" cy="447940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419C2D6-C8D7-4B36-F682-A1A37BE0223C}"/>
                </a:ext>
              </a:extLst>
            </p:cNvPr>
            <p:cNvSpPr/>
            <p:nvPr/>
          </p:nvSpPr>
          <p:spPr>
            <a:xfrm>
              <a:off x="2164466" y="1273215"/>
              <a:ext cx="3715311" cy="4479403"/>
            </a:xfrm>
            <a:prstGeom prst="roundRect">
              <a:avLst/>
            </a:prstGeom>
            <a:solidFill>
              <a:schemeClr val="bg1">
                <a:lumMod val="65000"/>
                <a:alpha val="6100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  <a:effectLst>
              <a:innerShdw blurRad="1270000">
                <a:schemeClr val="bg1">
                  <a:alpha val="59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60564-6D68-35EA-8CE2-64473F410F75}"/>
                </a:ext>
              </a:extLst>
            </p:cNvPr>
            <p:cNvSpPr txBox="1"/>
            <p:nvPr/>
          </p:nvSpPr>
          <p:spPr>
            <a:xfrm>
              <a:off x="2777924" y="1678329"/>
              <a:ext cx="2395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Strengths</a:t>
              </a:r>
              <a:endParaRPr lang="en-A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BA4D3B0-17E5-6674-9518-D169C015CC4D}"/>
                </a:ext>
              </a:extLst>
            </p:cNvPr>
            <p:cNvGrpSpPr/>
            <p:nvPr/>
          </p:nvGrpSpPr>
          <p:grpSpPr>
            <a:xfrm>
              <a:off x="2819727" y="2381037"/>
              <a:ext cx="2792196" cy="561918"/>
              <a:chOff x="2566882" y="2228637"/>
              <a:chExt cx="2792196" cy="561918"/>
            </a:xfrm>
          </p:grpSpPr>
          <p:pic>
            <p:nvPicPr>
              <p:cNvPr id="34" name="Graphic 33" descr="Thumbs up sign with solid fill">
                <a:extLst>
                  <a:ext uri="{FF2B5EF4-FFF2-40B4-BE49-F238E27FC236}">
                    <a16:creationId xmlns:a16="http://schemas.microsoft.com/office/drawing/2014/main" id="{FAFE0EAE-C57D-D648-CA0E-31FD18319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203C85-B2DB-670A-9375-241A5D2ED10E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Lockdowns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7E3FFC-3A3F-81C9-DAF4-8CAA57549530}"/>
                </a:ext>
              </a:extLst>
            </p:cNvPr>
            <p:cNvGrpSpPr/>
            <p:nvPr/>
          </p:nvGrpSpPr>
          <p:grpSpPr>
            <a:xfrm>
              <a:off x="2826966" y="3111607"/>
              <a:ext cx="2792196" cy="561918"/>
              <a:chOff x="2566882" y="2228637"/>
              <a:chExt cx="2792196" cy="561918"/>
            </a:xfrm>
          </p:grpSpPr>
          <p:pic>
            <p:nvPicPr>
              <p:cNvPr id="53" name="Graphic 52" descr="Thumbs up sign with solid fill">
                <a:extLst>
                  <a:ext uri="{FF2B5EF4-FFF2-40B4-BE49-F238E27FC236}">
                    <a16:creationId xmlns:a16="http://schemas.microsoft.com/office/drawing/2014/main" id="{CE5014FE-DC2C-5D91-4FD1-C826EB070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7E1E3E-827A-452F-147B-5E291CD9F0F7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Vaccination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33A13A1-2DE6-8F82-306D-C8E466DF2C37}"/>
                </a:ext>
              </a:extLst>
            </p:cNvPr>
            <p:cNvGrpSpPr/>
            <p:nvPr/>
          </p:nvGrpSpPr>
          <p:grpSpPr>
            <a:xfrm>
              <a:off x="2801520" y="3769818"/>
              <a:ext cx="2792196" cy="561918"/>
              <a:chOff x="2566882" y="2228637"/>
              <a:chExt cx="2792196" cy="561918"/>
            </a:xfrm>
          </p:grpSpPr>
          <p:pic>
            <p:nvPicPr>
              <p:cNvPr id="56" name="Graphic 55" descr="Thumbs up sign with solid fill">
                <a:extLst>
                  <a:ext uri="{FF2B5EF4-FFF2-40B4-BE49-F238E27FC236}">
                    <a16:creationId xmlns:a16="http://schemas.microsoft.com/office/drawing/2014/main" id="{FD723A60-DDC5-69F5-22FB-2EC26A3A6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74450F-E71F-D8DD-EE61-3E8C127FCB3A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Management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5C60D7-15A6-86D4-EDEE-123B380A7E59}"/>
              </a:ext>
            </a:extLst>
          </p:cNvPr>
          <p:cNvGrpSpPr/>
          <p:nvPr/>
        </p:nvGrpSpPr>
        <p:grpSpPr>
          <a:xfrm>
            <a:off x="6398728" y="9465914"/>
            <a:ext cx="3715311" cy="4479403"/>
            <a:chOff x="2164466" y="1273215"/>
            <a:chExt cx="3715311" cy="447940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E3BD7180-FEF8-872C-DA9E-E40684A8E9FD}"/>
                </a:ext>
              </a:extLst>
            </p:cNvPr>
            <p:cNvSpPr/>
            <p:nvPr/>
          </p:nvSpPr>
          <p:spPr>
            <a:xfrm>
              <a:off x="2164466" y="1273215"/>
              <a:ext cx="3715311" cy="4479403"/>
            </a:xfrm>
            <a:prstGeom prst="roundRect">
              <a:avLst/>
            </a:prstGeom>
            <a:solidFill>
              <a:schemeClr val="bg1">
                <a:lumMod val="65000"/>
                <a:alpha val="6100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  <a:effectLst>
              <a:innerShdw blurRad="1270000">
                <a:schemeClr val="bg1">
                  <a:alpha val="59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0639EC-1CB0-5A9E-EBC6-5BD50D1C3DE1}"/>
                </a:ext>
              </a:extLst>
            </p:cNvPr>
            <p:cNvSpPr txBox="1"/>
            <p:nvPr/>
          </p:nvSpPr>
          <p:spPr>
            <a:xfrm>
              <a:off x="2777924" y="1678329"/>
              <a:ext cx="2395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Weaknesses</a:t>
              </a:r>
              <a:endParaRPr lang="en-A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9872EC0-390F-DF30-A473-B8C16A72702C}"/>
                </a:ext>
              </a:extLst>
            </p:cNvPr>
            <p:cNvGrpSpPr/>
            <p:nvPr/>
          </p:nvGrpSpPr>
          <p:grpSpPr>
            <a:xfrm>
              <a:off x="2777924" y="2381037"/>
              <a:ext cx="2833999" cy="561918"/>
              <a:chOff x="2525079" y="2228637"/>
              <a:chExt cx="2833999" cy="561918"/>
            </a:xfrm>
          </p:grpSpPr>
          <p:pic>
            <p:nvPicPr>
              <p:cNvPr id="70" name="Graphic 69" descr="Thumbs up sign with solid fill">
                <a:extLst>
                  <a:ext uri="{FF2B5EF4-FFF2-40B4-BE49-F238E27FC236}">
                    <a16:creationId xmlns:a16="http://schemas.microsoft.com/office/drawing/2014/main" id="{2AD815E0-EE6D-EADD-A7A6-5DC68ABAB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F4ABB5-97B4-48B8-794D-1BEC396C4381}"/>
                  </a:ext>
                </a:extLst>
              </p:cNvPr>
              <p:cNvSpPr txBox="1"/>
              <p:nvPr/>
            </p:nvSpPr>
            <p:spPr>
              <a:xfrm>
                <a:off x="2525079" y="2324930"/>
                <a:ext cx="28339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Weak Healthcare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6410DF2-C176-C975-B7E8-4E0AC20DFDE9}"/>
                </a:ext>
              </a:extLst>
            </p:cNvPr>
            <p:cNvGrpSpPr/>
            <p:nvPr/>
          </p:nvGrpSpPr>
          <p:grpSpPr>
            <a:xfrm>
              <a:off x="2868210" y="3075427"/>
              <a:ext cx="2715287" cy="561918"/>
              <a:chOff x="2608126" y="2192457"/>
              <a:chExt cx="2715287" cy="561918"/>
            </a:xfrm>
          </p:grpSpPr>
          <p:pic>
            <p:nvPicPr>
              <p:cNvPr id="68" name="Graphic 67" descr="Thumbs up sign with solid fill">
                <a:extLst>
                  <a:ext uri="{FF2B5EF4-FFF2-40B4-BE49-F238E27FC236}">
                    <a16:creationId xmlns:a16="http://schemas.microsoft.com/office/drawing/2014/main" id="{A2FDE1C9-AECF-052D-3583-F7859BC23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08126" y="219245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BB7167-A02A-8BA0-2B5A-4A264533C7F5}"/>
                  </a:ext>
                </a:extLst>
              </p:cNvPr>
              <p:cNvSpPr txBox="1"/>
              <p:nvPr/>
            </p:nvSpPr>
            <p:spPr>
              <a:xfrm>
                <a:off x="2695580" y="2275699"/>
                <a:ext cx="26278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Inconsistent SOPs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A9C6AC3-9A9E-D3BB-343E-163D0D9612E1}"/>
                </a:ext>
              </a:extLst>
            </p:cNvPr>
            <p:cNvGrpSpPr/>
            <p:nvPr/>
          </p:nvGrpSpPr>
          <p:grpSpPr>
            <a:xfrm>
              <a:off x="2886610" y="3769818"/>
              <a:ext cx="2796986" cy="561918"/>
              <a:chOff x="2651972" y="2228637"/>
              <a:chExt cx="2796986" cy="561918"/>
            </a:xfrm>
          </p:grpSpPr>
          <p:pic>
            <p:nvPicPr>
              <p:cNvPr id="66" name="Graphic 65" descr="Thumbs up sign with solid fill">
                <a:extLst>
                  <a:ext uri="{FF2B5EF4-FFF2-40B4-BE49-F238E27FC236}">
                    <a16:creationId xmlns:a16="http://schemas.microsoft.com/office/drawing/2014/main" id="{969D0075-2EC7-465F-8058-2AFC66724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51972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366E7C-783E-FA71-34B9-9865D07DD5F4}"/>
                  </a:ext>
                </a:extLst>
              </p:cNvPr>
              <p:cNvSpPr txBox="1"/>
              <p:nvPr/>
            </p:nvSpPr>
            <p:spPr>
              <a:xfrm>
                <a:off x="2846570" y="2311878"/>
                <a:ext cx="26023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Limited financial help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129F56-8CD7-ECA7-D6C2-2970928861A2}"/>
              </a:ext>
            </a:extLst>
          </p:cNvPr>
          <p:cNvSpPr/>
          <p:nvPr/>
        </p:nvSpPr>
        <p:spPr>
          <a:xfrm>
            <a:off x="-426312" y="-9389620"/>
            <a:ext cx="13044624" cy="75962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E6D43-248A-56D4-4A3E-1DBD6D36D31F}"/>
              </a:ext>
            </a:extLst>
          </p:cNvPr>
          <p:cNvSpPr/>
          <p:nvPr/>
        </p:nvSpPr>
        <p:spPr>
          <a:xfrm>
            <a:off x="-358292" y="-9329620"/>
            <a:ext cx="13044624" cy="75962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6E78E-5F16-3E2F-120A-1AC6469C7BF1}"/>
              </a:ext>
            </a:extLst>
          </p:cNvPr>
          <p:cNvSpPr/>
          <p:nvPr/>
        </p:nvSpPr>
        <p:spPr>
          <a:xfrm>
            <a:off x="-494332" y="-9329620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0BBC89-B304-63F6-394D-87A093CCC283}"/>
              </a:ext>
            </a:extLst>
          </p:cNvPr>
          <p:cNvGrpSpPr/>
          <p:nvPr/>
        </p:nvGrpSpPr>
        <p:grpSpPr>
          <a:xfrm>
            <a:off x="-817965" y="-9350754"/>
            <a:ext cx="13356366" cy="7596214"/>
            <a:chOff x="-505965" y="-526892"/>
            <a:chExt cx="13356366" cy="75962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3F040F-4476-1BF2-F220-F8F308006F05}"/>
                </a:ext>
              </a:extLst>
            </p:cNvPr>
            <p:cNvSpPr/>
            <p:nvPr/>
          </p:nvSpPr>
          <p:spPr>
            <a:xfrm>
              <a:off x="-505965" y="-526892"/>
              <a:ext cx="13356366" cy="7596214"/>
            </a:xfrm>
            <a:prstGeom prst="rect">
              <a:avLst/>
            </a:prstGeom>
            <a:solidFill>
              <a:srgbClr val="A557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C2B119-88FD-6E1F-2FB5-FC9A43D206C9}"/>
                </a:ext>
              </a:extLst>
            </p:cNvPr>
            <p:cNvGrpSpPr/>
            <p:nvPr/>
          </p:nvGrpSpPr>
          <p:grpSpPr>
            <a:xfrm>
              <a:off x="523383" y="456107"/>
              <a:ext cx="5393408" cy="729662"/>
              <a:chOff x="4584970" y="-15443276"/>
              <a:chExt cx="5393408" cy="7296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84F75D-7E13-28C8-6C8C-BAAC263C942A}"/>
                  </a:ext>
                </a:extLst>
              </p:cNvPr>
              <p:cNvSpPr txBox="1"/>
              <p:nvPr/>
            </p:nvSpPr>
            <p:spPr>
              <a:xfrm>
                <a:off x="4584970" y="-15443276"/>
                <a:ext cx="53934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Health Impacts</a:t>
                </a:r>
                <a:endParaRPr lang="en-AE" sz="32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5EF9F6D-AA02-763E-43A1-8CAFB027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6377" y="-14713614"/>
                <a:ext cx="4186779" cy="0"/>
              </a:xfrm>
              <a:prstGeom prst="line">
                <a:avLst/>
              </a:prstGeom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C0E5D9-EB60-218F-D2D9-282D50FD26C7}"/>
                </a:ext>
              </a:extLst>
            </p:cNvPr>
            <p:cNvSpPr txBox="1"/>
            <p:nvPr/>
          </p:nvSpPr>
          <p:spPr>
            <a:xfrm>
              <a:off x="523383" y="1886579"/>
              <a:ext cx="518433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 Health: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Fatigue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 immunity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Inconsistent exercise habits</a:t>
              </a:r>
            </a:p>
            <a:p>
              <a:endPara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 lot as mentally </a:t>
              </a:r>
              <a:r>
                <a:rPr lang="en-US" sz="2400" i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4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am still before the time covid happened and aged me as if a decade passed physically “</a:t>
              </a:r>
              <a:endParaRPr lang="en-AE" sz="28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1EC0E2-0733-B0C8-C8CC-37ADE2ACD66A}"/>
                </a:ext>
              </a:extLst>
            </p:cNvPr>
            <p:cNvSpPr txBox="1"/>
            <p:nvPr/>
          </p:nvSpPr>
          <p:spPr>
            <a:xfrm>
              <a:off x="6484281" y="1886579"/>
              <a:ext cx="518433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Mental Health: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Anxiety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Satisfaction score (2.7/5)</a:t>
              </a:r>
            </a:p>
            <a:p>
              <a:endPara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2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 never contracted COVID but Pandemic has affected my career progress adversely due to which I am still unemployed and hence in severe depression “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20FE31-BCB8-A80A-13B3-DD18E8CBDD4D}"/>
              </a:ext>
            </a:extLst>
          </p:cNvPr>
          <p:cNvSpPr/>
          <p:nvPr/>
        </p:nvSpPr>
        <p:spPr>
          <a:xfrm>
            <a:off x="-472213" y="-9269620"/>
            <a:ext cx="13044624" cy="75962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CAEB0A9-60AD-75C6-9C40-3C006F1EDEED}"/>
              </a:ext>
            </a:extLst>
          </p:cNvPr>
          <p:cNvSpPr/>
          <p:nvPr/>
        </p:nvSpPr>
        <p:spPr>
          <a:xfrm>
            <a:off x="-483590" y="-9359620"/>
            <a:ext cx="13044624" cy="75962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0983D3F-CCD3-1A5C-E01F-714447BD0FDD}"/>
              </a:ext>
            </a:extLst>
          </p:cNvPr>
          <p:cNvSpPr/>
          <p:nvPr/>
        </p:nvSpPr>
        <p:spPr>
          <a:xfrm>
            <a:off x="-438203" y="-9299620"/>
            <a:ext cx="13044624" cy="7596214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F0A75AA-6662-7374-0D85-C740C4BA1025}"/>
              </a:ext>
            </a:extLst>
          </p:cNvPr>
          <p:cNvGrpSpPr/>
          <p:nvPr/>
        </p:nvGrpSpPr>
        <p:grpSpPr>
          <a:xfrm>
            <a:off x="-373177" y="-9257483"/>
            <a:ext cx="13090916" cy="7596214"/>
            <a:chOff x="46292" y="13622004"/>
            <a:chExt cx="13090916" cy="7596214"/>
          </a:xfrm>
          <a:effectLst>
            <a:outerShdw blurRad="50800" dist="50800" dir="5400000" algn="ctr" rotWithShape="0">
              <a:schemeClr val="tx1"/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3E04D48-A3C9-F1D1-6E4D-AA2738BB41CB}"/>
                </a:ext>
              </a:extLst>
            </p:cNvPr>
            <p:cNvGrpSpPr/>
            <p:nvPr/>
          </p:nvGrpSpPr>
          <p:grpSpPr>
            <a:xfrm>
              <a:off x="46292" y="13622004"/>
              <a:ext cx="13044624" cy="7596214"/>
              <a:chOff x="46292" y="13622004"/>
              <a:chExt cx="13044624" cy="7596214"/>
            </a:xfrm>
            <a:effectLst>
              <a:outerShdw blurRad="50800" dist="50800" dir="5400000" algn="ctr" rotWithShape="0">
                <a:srgbClr val="000000"/>
              </a:outerShdw>
            </a:effectLst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7B25CE4-4B1D-478D-DF73-2759900791D1}"/>
                  </a:ext>
                </a:extLst>
              </p:cNvPr>
              <p:cNvSpPr/>
              <p:nvPr/>
            </p:nvSpPr>
            <p:spPr>
              <a:xfrm>
                <a:off x="46292" y="13622004"/>
                <a:ext cx="13044624" cy="7596214"/>
              </a:xfrm>
              <a:prstGeom prst="rect">
                <a:avLst/>
              </a:prstGeom>
              <a:solidFill>
                <a:srgbClr val="813C7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pic>
            <p:nvPicPr>
              <p:cNvPr id="77" name="Picture 76" descr="A computer with people around it&#10;&#10;AI-generated content may be incorrect.">
                <a:extLst>
                  <a:ext uri="{FF2B5EF4-FFF2-40B4-BE49-F238E27FC236}">
                    <a16:creationId xmlns:a16="http://schemas.microsoft.com/office/drawing/2014/main" id="{DC79E786-D206-4EE5-5EC9-184F7161B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591" y="13890883"/>
                <a:ext cx="7514026" cy="6702793"/>
              </a:xfrm>
              <a:prstGeom prst="rect">
                <a:avLst/>
              </a:prstGeom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99D304-E197-F184-E6DA-203F6BFCB3A4}"/>
                </a:ext>
              </a:extLst>
            </p:cNvPr>
            <p:cNvSpPr/>
            <p:nvPr/>
          </p:nvSpPr>
          <p:spPr>
            <a:xfrm>
              <a:off x="46292" y="13622004"/>
              <a:ext cx="13090916" cy="7596214"/>
            </a:xfrm>
            <a:prstGeom prst="rect">
              <a:avLst/>
            </a:prstGeom>
            <a:solidFill>
              <a:schemeClr val="tx1">
                <a:alpha val="46000"/>
              </a:schemeClr>
            </a:solidFill>
            <a:effectLst>
              <a:outerShdw blurRad="50800" dist="50800" dir="5400000" algn="ctr" rotWithShape="0">
                <a:schemeClr val="tx1">
                  <a:alpha val="3000"/>
                </a:schemeClr>
              </a:outerShdw>
              <a:reflection stA="45000" endPos="65000" dist="508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graphicFrame>
        <p:nvGraphicFramePr>
          <p:cNvPr id="78" name="Chart 77">
            <a:extLst>
              <a:ext uri="{FF2B5EF4-FFF2-40B4-BE49-F238E27FC236}">
                <a16:creationId xmlns:a16="http://schemas.microsoft.com/office/drawing/2014/main" id="{F626B1E8-FC7C-9034-5A79-BC829A3F8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574501"/>
              </p:ext>
            </p:extLst>
          </p:nvPr>
        </p:nvGraphicFramePr>
        <p:xfrm>
          <a:off x="1517530" y="-6979420"/>
          <a:ext cx="6945938" cy="4588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DBAEBE-3EE3-35AA-344A-509E2212C375}"/>
              </a:ext>
            </a:extLst>
          </p:cNvPr>
          <p:cNvCxnSpPr>
            <a:cxnSpLocks/>
          </p:cNvCxnSpPr>
          <p:nvPr/>
        </p:nvCxnSpPr>
        <p:spPr>
          <a:xfrm flipH="1">
            <a:off x="211383" y="-7660395"/>
            <a:ext cx="6205979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4DA7031-7134-99BE-88D6-F8A6750D886F}"/>
              </a:ext>
            </a:extLst>
          </p:cNvPr>
          <p:cNvSpPr txBox="1"/>
          <p:nvPr/>
        </p:nvSpPr>
        <p:spPr>
          <a:xfrm>
            <a:off x="211383" y="-8417115"/>
            <a:ext cx="632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Behavioral &amp; Lifestyle changes</a:t>
            </a:r>
            <a:endParaRPr lang="en-AE" sz="32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0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63DD-BFFB-B543-E172-68155C18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E6CD2A-DE67-0104-246C-7B08DB177970}"/>
              </a:ext>
            </a:extLst>
          </p:cNvPr>
          <p:cNvSpPr/>
          <p:nvPr/>
        </p:nvSpPr>
        <p:spPr>
          <a:xfrm>
            <a:off x="1052132" y="835138"/>
            <a:ext cx="9988818" cy="5656685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1000" contras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94F4FB-D7CC-934C-5662-6282652B5940}"/>
              </a:ext>
            </a:extLst>
          </p:cNvPr>
          <p:cNvGrpSpPr/>
          <p:nvPr/>
        </p:nvGrpSpPr>
        <p:grpSpPr>
          <a:xfrm>
            <a:off x="1052132" y="64848"/>
            <a:ext cx="6327386" cy="626924"/>
            <a:chOff x="1725678" y="7516686"/>
            <a:chExt cx="6327386" cy="62692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B06262-E866-6BC9-825C-7C94434F0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6381" y="8143610"/>
              <a:ext cx="44661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75268F-D644-B74A-87CD-2C83FCA4CAA6}"/>
                </a:ext>
              </a:extLst>
            </p:cNvPr>
            <p:cNvSpPr txBox="1"/>
            <p:nvPr/>
          </p:nvSpPr>
          <p:spPr>
            <a:xfrm>
              <a:off x="1725678" y="7516686"/>
              <a:ext cx="6327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Government Response</a:t>
              </a:r>
              <a:endParaRPr lang="en-AE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A2CEAD2-EBC5-8CF3-44FD-2B1A691D2DE7}"/>
              </a:ext>
            </a:extLst>
          </p:cNvPr>
          <p:cNvGrpSpPr/>
          <p:nvPr/>
        </p:nvGrpSpPr>
        <p:grpSpPr>
          <a:xfrm>
            <a:off x="2159494" y="1189298"/>
            <a:ext cx="3715311" cy="4479403"/>
            <a:chOff x="2164466" y="1273215"/>
            <a:chExt cx="3715311" cy="447940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7646E86-375B-E54D-DFF8-0FAD6E88DDFD}"/>
                </a:ext>
              </a:extLst>
            </p:cNvPr>
            <p:cNvSpPr/>
            <p:nvPr/>
          </p:nvSpPr>
          <p:spPr>
            <a:xfrm>
              <a:off x="2164466" y="1273215"/>
              <a:ext cx="3715311" cy="4479403"/>
            </a:xfrm>
            <a:prstGeom prst="roundRect">
              <a:avLst/>
            </a:prstGeom>
            <a:solidFill>
              <a:schemeClr val="bg1">
                <a:lumMod val="65000"/>
                <a:alpha val="6100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  <a:effectLst>
              <a:innerShdw blurRad="1270000">
                <a:schemeClr val="bg1">
                  <a:alpha val="59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5A8419-0EA3-4148-B127-1CACC09FF410}"/>
                </a:ext>
              </a:extLst>
            </p:cNvPr>
            <p:cNvSpPr txBox="1"/>
            <p:nvPr/>
          </p:nvSpPr>
          <p:spPr>
            <a:xfrm>
              <a:off x="2777924" y="1678329"/>
              <a:ext cx="2395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Strengths</a:t>
              </a:r>
              <a:endParaRPr lang="en-A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BA3BFF-ECCA-ED17-238A-6973E3DD4249}"/>
                </a:ext>
              </a:extLst>
            </p:cNvPr>
            <p:cNvGrpSpPr/>
            <p:nvPr/>
          </p:nvGrpSpPr>
          <p:grpSpPr>
            <a:xfrm>
              <a:off x="2819727" y="2381037"/>
              <a:ext cx="2792196" cy="561918"/>
              <a:chOff x="2566882" y="2228637"/>
              <a:chExt cx="2792196" cy="561918"/>
            </a:xfrm>
          </p:grpSpPr>
          <p:pic>
            <p:nvPicPr>
              <p:cNvPr id="34" name="Graphic 33" descr="Thumbs up sign with solid fill">
                <a:extLst>
                  <a:ext uri="{FF2B5EF4-FFF2-40B4-BE49-F238E27FC236}">
                    <a16:creationId xmlns:a16="http://schemas.microsoft.com/office/drawing/2014/main" id="{AFF8D2A5-5BF2-1065-C16E-41D74471D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CFFE9B-2BA6-B9EC-F03B-716E9B9C439F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Lockdowns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EF7EA6D-C7B6-C4A8-0091-8570A69536D7}"/>
                </a:ext>
              </a:extLst>
            </p:cNvPr>
            <p:cNvGrpSpPr/>
            <p:nvPr/>
          </p:nvGrpSpPr>
          <p:grpSpPr>
            <a:xfrm>
              <a:off x="2826966" y="3111607"/>
              <a:ext cx="2792196" cy="561918"/>
              <a:chOff x="2566882" y="2228637"/>
              <a:chExt cx="2792196" cy="561918"/>
            </a:xfrm>
          </p:grpSpPr>
          <p:pic>
            <p:nvPicPr>
              <p:cNvPr id="53" name="Graphic 52" descr="Thumbs up sign with solid fill">
                <a:extLst>
                  <a:ext uri="{FF2B5EF4-FFF2-40B4-BE49-F238E27FC236}">
                    <a16:creationId xmlns:a16="http://schemas.microsoft.com/office/drawing/2014/main" id="{DFAEB132-981A-DD9A-7C37-9DBF818C6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09B99E-2CF2-B6B7-F338-351C286353D0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Vaccination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9941CE1-0CD6-FFEC-2AB9-4725028766DF}"/>
                </a:ext>
              </a:extLst>
            </p:cNvPr>
            <p:cNvGrpSpPr/>
            <p:nvPr/>
          </p:nvGrpSpPr>
          <p:grpSpPr>
            <a:xfrm>
              <a:off x="2801520" y="3769818"/>
              <a:ext cx="2792196" cy="561918"/>
              <a:chOff x="2566882" y="2228637"/>
              <a:chExt cx="2792196" cy="561918"/>
            </a:xfrm>
          </p:grpSpPr>
          <p:pic>
            <p:nvPicPr>
              <p:cNvPr id="56" name="Graphic 55" descr="Thumbs up sign with solid fill">
                <a:extLst>
                  <a:ext uri="{FF2B5EF4-FFF2-40B4-BE49-F238E27FC236}">
                    <a16:creationId xmlns:a16="http://schemas.microsoft.com/office/drawing/2014/main" id="{3997383A-473F-C825-18E0-1B3B7F279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6D2F516-2490-89EB-9CA3-65D110F1C075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Management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3FD4785-99CE-7C31-1DEC-1680EA647C6C}"/>
              </a:ext>
            </a:extLst>
          </p:cNvPr>
          <p:cNvGrpSpPr/>
          <p:nvPr/>
        </p:nvGrpSpPr>
        <p:grpSpPr>
          <a:xfrm>
            <a:off x="6251244" y="1189298"/>
            <a:ext cx="3715311" cy="4479403"/>
            <a:chOff x="2164466" y="1273215"/>
            <a:chExt cx="3715311" cy="447940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6CDD685-97B5-DFFA-66A4-3D4F99292BA3}"/>
                </a:ext>
              </a:extLst>
            </p:cNvPr>
            <p:cNvSpPr/>
            <p:nvPr/>
          </p:nvSpPr>
          <p:spPr>
            <a:xfrm>
              <a:off x="2164466" y="1273215"/>
              <a:ext cx="3715311" cy="4479403"/>
            </a:xfrm>
            <a:prstGeom prst="roundRect">
              <a:avLst/>
            </a:prstGeom>
            <a:solidFill>
              <a:schemeClr val="bg1">
                <a:lumMod val="65000"/>
                <a:alpha val="6100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  <a:effectLst>
              <a:innerShdw blurRad="1270000">
                <a:schemeClr val="bg1">
                  <a:alpha val="59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50164-CC64-47E7-9DC5-99714F2EFB31}"/>
                </a:ext>
              </a:extLst>
            </p:cNvPr>
            <p:cNvSpPr txBox="1"/>
            <p:nvPr/>
          </p:nvSpPr>
          <p:spPr>
            <a:xfrm>
              <a:off x="2777924" y="1678329"/>
              <a:ext cx="2395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Weaknesses</a:t>
              </a:r>
              <a:endParaRPr lang="en-A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3372F4-C773-4748-3E9A-11BF9576A93B}"/>
                </a:ext>
              </a:extLst>
            </p:cNvPr>
            <p:cNvGrpSpPr/>
            <p:nvPr/>
          </p:nvGrpSpPr>
          <p:grpSpPr>
            <a:xfrm>
              <a:off x="2777924" y="2381037"/>
              <a:ext cx="2833999" cy="561918"/>
              <a:chOff x="2525079" y="2228637"/>
              <a:chExt cx="2833999" cy="561918"/>
            </a:xfrm>
          </p:grpSpPr>
          <p:pic>
            <p:nvPicPr>
              <p:cNvPr id="70" name="Graphic 69" descr="Thumbs up sign with solid fill">
                <a:extLst>
                  <a:ext uri="{FF2B5EF4-FFF2-40B4-BE49-F238E27FC236}">
                    <a16:creationId xmlns:a16="http://schemas.microsoft.com/office/drawing/2014/main" id="{2629A832-A3A9-F5D1-C7E0-2F26E3816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F1B5D8A-BE52-E252-9488-8399E18B07A7}"/>
                  </a:ext>
                </a:extLst>
              </p:cNvPr>
              <p:cNvSpPr txBox="1"/>
              <p:nvPr/>
            </p:nvSpPr>
            <p:spPr>
              <a:xfrm>
                <a:off x="2525079" y="2324930"/>
                <a:ext cx="28339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Weak Healthcare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1D45B44-37FE-0814-8EFE-96C215C5B249}"/>
                </a:ext>
              </a:extLst>
            </p:cNvPr>
            <p:cNvGrpSpPr/>
            <p:nvPr/>
          </p:nvGrpSpPr>
          <p:grpSpPr>
            <a:xfrm>
              <a:off x="2868210" y="3075427"/>
              <a:ext cx="2715287" cy="561918"/>
              <a:chOff x="2608126" y="2192457"/>
              <a:chExt cx="2715287" cy="561918"/>
            </a:xfrm>
          </p:grpSpPr>
          <p:pic>
            <p:nvPicPr>
              <p:cNvPr id="68" name="Graphic 67" descr="Thumbs up sign with solid fill">
                <a:extLst>
                  <a:ext uri="{FF2B5EF4-FFF2-40B4-BE49-F238E27FC236}">
                    <a16:creationId xmlns:a16="http://schemas.microsoft.com/office/drawing/2014/main" id="{97BECB2F-466F-6014-7EC8-4B79A7938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08126" y="219245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26B94C9-D202-22C0-D8EF-51EFC0F49C4F}"/>
                  </a:ext>
                </a:extLst>
              </p:cNvPr>
              <p:cNvSpPr txBox="1"/>
              <p:nvPr/>
            </p:nvSpPr>
            <p:spPr>
              <a:xfrm>
                <a:off x="2695580" y="2275699"/>
                <a:ext cx="26278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Inconsistent SOPs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177D6A0-43C0-7389-6EA1-F79251F0BC61}"/>
                </a:ext>
              </a:extLst>
            </p:cNvPr>
            <p:cNvGrpSpPr/>
            <p:nvPr/>
          </p:nvGrpSpPr>
          <p:grpSpPr>
            <a:xfrm>
              <a:off x="2886610" y="3769818"/>
              <a:ext cx="2796986" cy="561918"/>
              <a:chOff x="2651972" y="2228637"/>
              <a:chExt cx="2796986" cy="561918"/>
            </a:xfrm>
          </p:grpSpPr>
          <p:pic>
            <p:nvPicPr>
              <p:cNvPr id="66" name="Graphic 65" descr="Thumbs up sign with solid fill">
                <a:extLst>
                  <a:ext uri="{FF2B5EF4-FFF2-40B4-BE49-F238E27FC236}">
                    <a16:creationId xmlns:a16="http://schemas.microsoft.com/office/drawing/2014/main" id="{48F1D1AE-B39A-C46C-C4B7-DF3DA11F0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51972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A9D244A-1CF5-606F-5C2D-5318A6D8AD07}"/>
                  </a:ext>
                </a:extLst>
              </p:cNvPr>
              <p:cNvSpPr txBox="1"/>
              <p:nvPr/>
            </p:nvSpPr>
            <p:spPr>
              <a:xfrm>
                <a:off x="2846570" y="2311878"/>
                <a:ext cx="26023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Limited financial help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E2180B05-56A3-8C14-BA95-2F12F15BC4F3}"/>
              </a:ext>
            </a:extLst>
          </p:cNvPr>
          <p:cNvSpPr/>
          <p:nvPr/>
        </p:nvSpPr>
        <p:spPr>
          <a:xfrm rot="19431318">
            <a:off x="11399921" y="-4153242"/>
            <a:ext cx="7545446" cy="2205041"/>
          </a:xfrm>
          <a:prstGeom prst="flowChartTerminator">
            <a:avLst/>
          </a:prstGeom>
          <a:blipFill dpi="0" rotWithShape="1">
            <a:blip r:embed="rId6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7" t="-53417" r="1647" b="-17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9A824F6-8AC5-2680-81D2-E7A80C782E25}"/>
              </a:ext>
            </a:extLst>
          </p:cNvPr>
          <p:cNvSpPr/>
          <p:nvPr/>
        </p:nvSpPr>
        <p:spPr>
          <a:xfrm rot="19431318">
            <a:off x="13578411" y="-2258726"/>
            <a:ext cx="5950923" cy="1873294"/>
          </a:xfrm>
          <a:prstGeom prst="flowChartTerminator">
            <a:avLst/>
          </a:prstGeom>
          <a:blipFill dpi="0" rotWithShape="1">
            <a:blip r:embed="rId6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7" t="-53417" r="1647" b="-17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8067E6B5-1E02-7B1F-9F0B-C2AC43993962}"/>
              </a:ext>
            </a:extLst>
          </p:cNvPr>
          <p:cNvSpPr/>
          <p:nvPr/>
        </p:nvSpPr>
        <p:spPr>
          <a:xfrm rot="19431318">
            <a:off x="11397161" y="-6115633"/>
            <a:ext cx="5950923" cy="1873294"/>
          </a:xfrm>
          <a:prstGeom prst="flowChartTerminator">
            <a:avLst/>
          </a:prstGeom>
          <a:blipFill dpi="0" rotWithShape="1">
            <a:blip r:embed="rId6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7" t="-53417" r="1647" b="-17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5F7D23-3AD2-DB4E-7C83-EBD59AF2409B}"/>
              </a:ext>
            </a:extLst>
          </p:cNvPr>
          <p:cNvGrpSpPr/>
          <p:nvPr/>
        </p:nvGrpSpPr>
        <p:grpSpPr>
          <a:xfrm>
            <a:off x="-6131611" y="96170"/>
            <a:ext cx="6327386" cy="626924"/>
            <a:chOff x="1725678" y="7516686"/>
            <a:chExt cx="6327386" cy="62692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304DB7B-D6AE-B5C9-D191-D8F11EB0E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6381" y="8143610"/>
              <a:ext cx="217180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A84334-90B6-C822-3330-96AAF9D28C5E}"/>
                </a:ext>
              </a:extLst>
            </p:cNvPr>
            <p:cNvSpPr txBox="1"/>
            <p:nvPr/>
          </p:nvSpPr>
          <p:spPr>
            <a:xfrm>
              <a:off x="1725678" y="7516686"/>
              <a:ext cx="6327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AE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0C2C1D-E07B-FB1E-EC0B-BCBF05881610}"/>
              </a:ext>
            </a:extLst>
          </p:cNvPr>
          <p:cNvSpPr txBox="1"/>
          <p:nvPr/>
        </p:nvSpPr>
        <p:spPr>
          <a:xfrm>
            <a:off x="-6059760" y="1416049"/>
            <a:ext cx="5110382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Covid-19 has left marks that shall never fade away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results of the study, we can conclude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People have not recovered financially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(2.9 Average Score out of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Professional lives have been permanently altered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(Unemployment &amp; Hybrid work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arangememts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Mental and Physical health has suffered</a:t>
            </a:r>
            <a:r>
              <a:rPr lang="en-AE" dirty="0">
                <a:latin typeface="Arial" panose="020B0604020202020204" pitchFamily="34" charset="0"/>
                <a:cs typeface="Arial" panose="020B0604020202020204" pitchFamily="34" charset="0"/>
              </a:rPr>
              <a:t> adverse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Behaviors have had both positive and negative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Overall, we can say that we all suffer from the trauma the pandemic has left 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008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F820-2ED8-C1DA-652E-81FA1DCB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248660-B61D-39D3-A594-C869675B6601}"/>
              </a:ext>
            </a:extLst>
          </p:cNvPr>
          <p:cNvSpPr/>
          <p:nvPr/>
        </p:nvSpPr>
        <p:spPr>
          <a:xfrm>
            <a:off x="1017408" y="-6144396"/>
            <a:ext cx="9988818" cy="5656685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1000" contras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D17F97-64B6-0A3F-5603-AA7EDB598788}"/>
              </a:ext>
            </a:extLst>
          </p:cNvPr>
          <p:cNvGrpSpPr/>
          <p:nvPr/>
        </p:nvGrpSpPr>
        <p:grpSpPr>
          <a:xfrm>
            <a:off x="1017408" y="-6914686"/>
            <a:ext cx="6327386" cy="626924"/>
            <a:chOff x="1725678" y="7516686"/>
            <a:chExt cx="6327386" cy="62692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DB68BE-CD1B-643F-6918-949075E58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6381" y="8143610"/>
              <a:ext cx="44661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8C41CD-E49B-1875-A3D8-1E1A9CFAC889}"/>
                </a:ext>
              </a:extLst>
            </p:cNvPr>
            <p:cNvSpPr txBox="1"/>
            <p:nvPr/>
          </p:nvSpPr>
          <p:spPr>
            <a:xfrm>
              <a:off x="1725678" y="7516686"/>
              <a:ext cx="6327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Government Response</a:t>
              </a:r>
              <a:endParaRPr lang="en-AE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A80E51-3284-D2C5-86A0-78C09A4C73A8}"/>
              </a:ext>
            </a:extLst>
          </p:cNvPr>
          <p:cNvGrpSpPr/>
          <p:nvPr/>
        </p:nvGrpSpPr>
        <p:grpSpPr>
          <a:xfrm>
            <a:off x="2124770" y="-5790236"/>
            <a:ext cx="3715311" cy="4479403"/>
            <a:chOff x="2164466" y="1273215"/>
            <a:chExt cx="3715311" cy="447940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40E1A5D-7ACB-9133-82FE-46161E6E7F18}"/>
                </a:ext>
              </a:extLst>
            </p:cNvPr>
            <p:cNvSpPr/>
            <p:nvPr/>
          </p:nvSpPr>
          <p:spPr>
            <a:xfrm>
              <a:off x="2164466" y="1273215"/>
              <a:ext cx="3715311" cy="4479403"/>
            </a:xfrm>
            <a:prstGeom prst="roundRect">
              <a:avLst/>
            </a:prstGeom>
            <a:solidFill>
              <a:schemeClr val="bg1">
                <a:lumMod val="65000"/>
                <a:alpha val="6100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  <a:effectLst>
              <a:innerShdw blurRad="1270000">
                <a:schemeClr val="bg1">
                  <a:alpha val="59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8B6657-936D-9266-6046-10599FE85538}"/>
                </a:ext>
              </a:extLst>
            </p:cNvPr>
            <p:cNvSpPr txBox="1"/>
            <p:nvPr/>
          </p:nvSpPr>
          <p:spPr>
            <a:xfrm>
              <a:off x="2777924" y="1678329"/>
              <a:ext cx="2395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Strengths</a:t>
              </a:r>
              <a:endParaRPr lang="en-A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6DC3C0-B271-D6A6-F3F4-C97F1560F5A2}"/>
                </a:ext>
              </a:extLst>
            </p:cNvPr>
            <p:cNvGrpSpPr/>
            <p:nvPr/>
          </p:nvGrpSpPr>
          <p:grpSpPr>
            <a:xfrm>
              <a:off x="2819727" y="2381037"/>
              <a:ext cx="2792196" cy="561918"/>
              <a:chOff x="2566882" y="2228637"/>
              <a:chExt cx="2792196" cy="561918"/>
            </a:xfrm>
          </p:grpSpPr>
          <p:pic>
            <p:nvPicPr>
              <p:cNvPr id="34" name="Graphic 33" descr="Thumbs up sign with solid fill">
                <a:extLst>
                  <a:ext uri="{FF2B5EF4-FFF2-40B4-BE49-F238E27FC236}">
                    <a16:creationId xmlns:a16="http://schemas.microsoft.com/office/drawing/2014/main" id="{3850DAF4-63C5-CC38-BD25-EE3D3FF26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8BBDFA-8ECC-EDEB-E4BF-DF40919BE901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Lockdowns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ADAB5A0-B6E0-261B-F608-823A7D4BA1D9}"/>
                </a:ext>
              </a:extLst>
            </p:cNvPr>
            <p:cNvGrpSpPr/>
            <p:nvPr/>
          </p:nvGrpSpPr>
          <p:grpSpPr>
            <a:xfrm>
              <a:off x="2826966" y="3111607"/>
              <a:ext cx="2792196" cy="561918"/>
              <a:chOff x="2566882" y="2228637"/>
              <a:chExt cx="2792196" cy="561918"/>
            </a:xfrm>
          </p:grpSpPr>
          <p:pic>
            <p:nvPicPr>
              <p:cNvPr id="53" name="Graphic 52" descr="Thumbs up sign with solid fill">
                <a:extLst>
                  <a:ext uri="{FF2B5EF4-FFF2-40B4-BE49-F238E27FC236}">
                    <a16:creationId xmlns:a16="http://schemas.microsoft.com/office/drawing/2014/main" id="{147B2103-C7C8-695B-E6B0-6FA33EC3C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3DDA3E-3C33-2BC9-62B3-0DB3B0847200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Vaccination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1DB3C7A-E5AA-12C1-8845-8D49D0D8DEC7}"/>
                </a:ext>
              </a:extLst>
            </p:cNvPr>
            <p:cNvGrpSpPr/>
            <p:nvPr/>
          </p:nvGrpSpPr>
          <p:grpSpPr>
            <a:xfrm>
              <a:off x="2801520" y="3769818"/>
              <a:ext cx="2792196" cy="561918"/>
              <a:chOff x="2566882" y="2228637"/>
              <a:chExt cx="2792196" cy="561918"/>
            </a:xfrm>
          </p:grpSpPr>
          <p:pic>
            <p:nvPicPr>
              <p:cNvPr id="56" name="Graphic 55" descr="Thumbs up sign with solid fill">
                <a:extLst>
                  <a:ext uri="{FF2B5EF4-FFF2-40B4-BE49-F238E27FC236}">
                    <a16:creationId xmlns:a16="http://schemas.microsoft.com/office/drawing/2014/main" id="{CFEA140D-CFEE-128A-2525-F69776DBF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77D1F7-C6C2-AA85-1F6D-C09E63D34DC0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Management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E1A05C-A80F-6341-C924-CB875C395314}"/>
              </a:ext>
            </a:extLst>
          </p:cNvPr>
          <p:cNvGrpSpPr/>
          <p:nvPr/>
        </p:nvGrpSpPr>
        <p:grpSpPr>
          <a:xfrm>
            <a:off x="6216520" y="-5790236"/>
            <a:ext cx="3715311" cy="4479403"/>
            <a:chOff x="2164466" y="1273215"/>
            <a:chExt cx="3715311" cy="447940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F50F186-19F4-ACCA-3769-86ED452B078E}"/>
                </a:ext>
              </a:extLst>
            </p:cNvPr>
            <p:cNvSpPr/>
            <p:nvPr/>
          </p:nvSpPr>
          <p:spPr>
            <a:xfrm>
              <a:off x="2164466" y="1273215"/>
              <a:ext cx="3715311" cy="4479403"/>
            </a:xfrm>
            <a:prstGeom prst="roundRect">
              <a:avLst/>
            </a:prstGeom>
            <a:solidFill>
              <a:schemeClr val="bg1">
                <a:lumMod val="65000"/>
                <a:alpha val="6100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  <a:effectLst>
              <a:innerShdw blurRad="1270000">
                <a:schemeClr val="bg1">
                  <a:alpha val="59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5B0987-2040-336D-D258-EDAC807BCA02}"/>
                </a:ext>
              </a:extLst>
            </p:cNvPr>
            <p:cNvSpPr txBox="1"/>
            <p:nvPr/>
          </p:nvSpPr>
          <p:spPr>
            <a:xfrm>
              <a:off x="2777924" y="1678329"/>
              <a:ext cx="2395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Weaknesses</a:t>
              </a:r>
              <a:endParaRPr lang="en-A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013F438-D9DB-F51A-1676-8B4AC825D03D}"/>
                </a:ext>
              </a:extLst>
            </p:cNvPr>
            <p:cNvGrpSpPr/>
            <p:nvPr/>
          </p:nvGrpSpPr>
          <p:grpSpPr>
            <a:xfrm>
              <a:off x="2777924" y="2381037"/>
              <a:ext cx="2833999" cy="561918"/>
              <a:chOff x="2525079" y="2228637"/>
              <a:chExt cx="2833999" cy="561918"/>
            </a:xfrm>
          </p:grpSpPr>
          <p:pic>
            <p:nvPicPr>
              <p:cNvPr id="70" name="Graphic 69" descr="Thumbs up sign with solid fill">
                <a:extLst>
                  <a:ext uri="{FF2B5EF4-FFF2-40B4-BE49-F238E27FC236}">
                    <a16:creationId xmlns:a16="http://schemas.microsoft.com/office/drawing/2014/main" id="{7DE3E543-8850-4B39-AC0A-33B473556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CD8971B-0EED-368C-B50F-E1BE3517CDDD}"/>
                  </a:ext>
                </a:extLst>
              </p:cNvPr>
              <p:cNvSpPr txBox="1"/>
              <p:nvPr/>
            </p:nvSpPr>
            <p:spPr>
              <a:xfrm>
                <a:off x="2525079" y="2324930"/>
                <a:ext cx="28339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Weak Healthcare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20ED417-C311-4F1D-91E8-A29E295A81D8}"/>
                </a:ext>
              </a:extLst>
            </p:cNvPr>
            <p:cNvGrpSpPr/>
            <p:nvPr/>
          </p:nvGrpSpPr>
          <p:grpSpPr>
            <a:xfrm>
              <a:off x="2868210" y="3075427"/>
              <a:ext cx="2715287" cy="561918"/>
              <a:chOff x="2608126" y="2192457"/>
              <a:chExt cx="2715287" cy="561918"/>
            </a:xfrm>
          </p:grpSpPr>
          <p:pic>
            <p:nvPicPr>
              <p:cNvPr id="68" name="Graphic 67" descr="Thumbs up sign with solid fill">
                <a:extLst>
                  <a:ext uri="{FF2B5EF4-FFF2-40B4-BE49-F238E27FC236}">
                    <a16:creationId xmlns:a16="http://schemas.microsoft.com/office/drawing/2014/main" id="{767AE41E-BEC5-4775-B2F8-29B799F7B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08126" y="219245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F75F15-E7BD-F26E-C47A-8BA8833B45EF}"/>
                  </a:ext>
                </a:extLst>
              </p:cNvPr>
              <p:cNvSpPr txBox="1"/>
              <p:nvPr/>
            </p:nvSpPr>
            <p:spPr>
              <a:xfrm>
                <a:off x="2695580" y="2275699"/>
                <a:ext cx="26278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Inconsistent SOPs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281F48C-0F1B-F546-3055-7C571AECA239}"/>
                </a:ext>
              </a:extLst>
            </p:cNvPr>
            <p:cNvGrpSpPr/>
            <p:nvPr/>
          </p:nvGrpSpPr>
          <p:grpSpPr>
            <a:xfrm>
              <a:off x="2886610" y="3769818"/>
              <a:ext cx="2796986" cy="561918"/>
              <a:chOff x="2651972" y="2228637"/>
              <a:chExt cx="2796986" cy="561918"/>
            </a:xfrm>
          </p:grpSpPr>
          <p:pic>
            <p:nvPicPr>
              <p:cNvPr id="66" name="Graphic 65" descr="Thumbs up sign with solid fill">
                <a:extLst>
                  <a:ext uri="{FF2B5EF4-FFF2-40B4-BE49-F238E27FC236}">
                    <a16:creationId xmlns:a16="http://schemas.microsoft.com/office/drawing/2014/main" id="{F506C857-23DB-2776-844C-984AFF3ED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51972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F7BDEDB-39CC-68CB-16F4-04EC79A24373}"/>
                  </a:ext>
                </a:extLst>
              </p:cNvPr>
              <p:cNvSpPr txBox="1"/>
              <p:nvPr/>
            </p:nvSpPr>
            <p:spPr>
              <a:xfrm>
                <a:off x="2846570" y="2311878"/>
                <a:ext cx="26023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Limited financial help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AutoShape 2" descr="Germ Background Stock Photos, Images and Backgrounds for Free Download">
            <a:extLst>
              <a:ext uri="{FF2B5EF4-FFF2-40B4-BE49-F238E27FC236}">
                <a16:creationId xmlns:a16="http://schemas.microsoft.com/office/drawing/2014/main" id="{0C5FDBF2-7920-E431-E601-40814D5A90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sp>
        <p:nvSpPr>
          <p:cNvPr id="3" name="AutoShape 4" descr="Germ Background Stock Photos, Images and Backgrounds for Free Download">
            <a:extLst>
              <a:ext uri="{FF2B5EF4-FFF2-40B4-BE49-F238E27FC236}">
                <a16:creationId xmlns:a16="http://schemas.microsoft.com/office/drawing/2014/main" id="{B9CDC55D-392C-CB3E-1A8E-E2FCC9CD4D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sp>
        <p:nvSpPr>
          <p:cNvPr id="4" name="AutoShape 6" descr="Germ Background Stock Photos, Images and Backgrounds for Free Download">
            <a:extLst>
              <a:ext uri="{FF2B5EF4-FFF2-40B4-BE49-F238E27FC236}">
                <a16:creationId xmlns:a16="http://schemas.microsoft.com/office/drawing/2014/main" id="{F7214189-A48B-611C-6022-B83849BD0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CEB52439-634B-544B-3D9D-954A7CC43CC0}"/>
              </a:ext>
            </a:extLst>
          </p:cNvPr>
          <p:cNvSpPr/>
          <p:nvPr/>
        </p:nvSpPr>
        <p:spPr>
          <a:xfrm rot="19431318">
            <a:off x="5715345" y="223842"/>
            <a:ext cx="7545446" cy="2205041"/>
          </a:xfrm>
          <a:prstGeom prst="flowChartTerminator">
            <a:avLst/>
          </a:prstGeom>
          <a:blipFill dpi="0" rotWithShape="1">
            <a:blip r:embed="rId6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7" t="-53417" r="1647" b="-17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2BF6F913-4A7D-A327-AB99-2F3EA4671395}"/>
              </a:ext>
            </a:extLst>
          </p:cNvPr>
          <p:cNvSpPr/>
          <p:nvPr/>
        </p:nvSpPr>
        <p:spPr>
          <a:xfrm rot="19431318">
            <a:off x="8080411" y="2052084"/>
            <a:ext cx="5950923" cy="1873294"/>
          </a:xfrm>
          <a:prstGeom prst="flowChartTerminator">
            <a:avLst/>
          </a:prstGeom>
          <a:blipFill dpi="0" rotWithShape="1">
            <a:blip r:embed="rId6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7" t="-53417" r="1647" b="-17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18BA23CE-7950-9EE6-6E6F-BC0AEE7EF3DD}"/>
              </a:ext>
            </a:extLst>
          </p:cNvPr>
          <p:cNvSpPr/>
          <p:nvPr/>
        </p:nvSpPr>
        <p:spPr>
          <a:xfrm rot="19431318">
            <a:off x="5712585" y="-1738549"/>
            <a:ext cx="5950923" cy="1873294"/>
          </a:xfrm>
          <a:prstGeom prst="flowChartTerminator">
            <a:avLst/>
          </a:prstGeom>
          <a:blipFill dpi="0" rotWithShape="1">
            <a:blip r:embed="rId6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7" t="-53417" r="1647" b="-17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6E3411-7BEC-D73A-DA7D-A44BF9A7A080}"/>
              </a:ext>
            </a:extLst>
          </p:cNvPr>
          <p:cNvGrpSpPr/>
          <p:nvPr/>
        </p:nvGrpSpPr>
        <p:grpSpPr>
          <a:xfrm>
            <a:off x="772515" y="561092"/>
            <a:ext cx="6327386" cy="626924"/>
            <a:chOff x="1725678" y="7516686"/>
            <a:chExt cx="6327386" cy="62692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811296D-4A0D-3432-7881-4E8DA78004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6381" y="8143610"/>
              <a:ext cx="217180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0064D9-BA0C-B4EF-4818-1AC578720050}"/>
                </a:ext>
              </a:extLst>
            </p:cNvPr>
            <p:cNvSpPr txBox="1"/>
            <p:nvPr/>
          </p:nvSpPr>
          <p:spPr>
            <a:xfrm>
              <a:off x="1725678" y="7516686"/>
              <a:ext cx="6327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AE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5D6D30-8192-140C-67CD-0400878DC791}"/>
              </a:ext>
            </a:extLst>
          </p:cNvPr>
          <p:cNvSpPr txBox="1"/>
          <p:nvPr/>
        </p:nvSpPr>
        <p:spPr>
          <a:xfrm>
            <a:off x="833218" y="1709475"/>
            <a:ext cx="5110382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Covid-19 has left marks that shall never fade away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results of the study, we can conclude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People have not recovered financially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(2.9 Average Score out of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Professional lives have been permanently altered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(Unemployment &amp; Hybrid work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arangements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Mental and Physical health has suffered</a:t>
            </a:r>
            <a:r>
              <a:rPr lang="en-AE" dirty="0">
                <a:latin typeface="Arial" panose="020B0604020202020204" pitchFamily="34" charset="0"/>
                <a:cs typeface="Arial" panose="020B0604020202020204" pitchFamily="34" charset="0"/>
              </a:rPr>
              <a:t> adverse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Behaviors have had both positive and negative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Overall, we can say that we all suffer from the trauma the pandemic has left 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6CD84D-14AC-5547-ABE9-F821BB0535BA}"/>
              </a:ext>
            </a:extLst>
          </p:cNvPr>
          <p:cNvGrpSpPr/>
          <p:nvPr/>
        </p:nvGrpSpPr>
        <p:grpSpPr>
          <a:xfrm>
            <a:off x="232465" y="7140468"/>
            <a:ext cx="11422269" cy="6524734"/>
            <a:chOff x="232465" y="7140468"/>
            <a:chExt cx="11422269" cy="652473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CF31672-6705-362F-32F3-879042AEAE7A}"/>
                </a:ext>
              </a:extLst>
            </p:cNvPr>
            <p:cNvSpPr/>
            <p:nvPr/>
          </p:nvSpPr>
          <p:spPr>
            <a:xfrm>
              <a:off x="232465" y="7140468"/>
              <a:ext cx="11422269" cy="6524734"/>
            </a:xfrm>
            <a:prstGeom prst="roundRect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9FAD73-375D-6880-ABBC-82913DF1E3F8}"/>
                </a:ext>
              </a:extLst>
            </p:cNvPr>
            <p:cNvSpPr txBox="1"/>
            <p:nvPr/>
          </p:nvSpPr>
          <p:spPr>
            <a:xfrm>
              <a:off x="1316787" y="9463361"/>
              <a:ext cx="9558426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THANKYOU !</a:t>
              </a:r>
              <a:endParaRPr lang="en-A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11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29DC4-D076-77AA-AC20-677360C88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9BCB2-B3BD-DE1B-B49B-808EBC25400E}"/>
              </a:ext>
            </a:extLst>
          </p:cNvPr>
          <p:cNvSpPr/>
          <p:nvPr/>
        </p:nvSpPr>
        <p:spPr>
          <a:xfrm>
            <a:off x="1017408" y="-6144396"/>
            <a:ext cx="9988818" cy="5656685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1000" contras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9D4B57-D906-35F9-0483-C8A6DC738B2C}"/>
              </a:ext>
            </a:extLst>
          </p:cNvPr>
          <p:cNvGrpSpPr/>
          <p:nvPr/>
        </p:nvGrpSpPr>
        <p:grpSpPr>
          <a:xfrm>
            <a:off x="1017408" y="-6914686"/>
            <a:ext cx="6327386" cy="626924"/>
            <a:chOff x="1725678" y="7516686"/>
            <a:chExt cx="6327386" cy="62692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42A87-4219-D323-A2EB-5526761CB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6381" y="8143610"/>
              <a:ext cx="44661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1F6481-1E9A-ED6D-8D4E-93C92CA02D75}"/>
                </a:ext>
              </a:extLst>
            </p:cNvPr>
            <p:cNvSpPr txBox="1"/>
            <p:nvPr/>
          </p:nvSpPr>
          <p:spPr>
            <a:xfrm>
              <a:off x="1725678" y="7516686"/>
              <a:ext cx="6327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Government Response</a:t>
              </a:r>
              <a:endParaRPr lang="en-AE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872090-DFD2-5D07-61EA-CC4BD4FF3774}"/>
              </a:ext>
            </a:extLst>
          </p:cNvPr>
          <p:cNvGrpSpPr/>
          <p:nvPr/>
        </p:nvGrpSpPr>
        <p:grpSpPr>
          <a:xfrm>
            <a:off x="2124770" y="-5790236"/>
            <a:ext cx="3715311" cy="4479403"/>
            <a:chOff x="2164466" y="1273215"/>
            <a:chExt cx="3715311" cy="447940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31CEE76-07D4-E236-8049-EDE919A63435}"/>
                </a:ext>
              </a:extLst>
            </p:cNvPr>
            <p:cNvSpPr/>
            <p:nvPr/>
          </p:nvSpPr>
          <p:spPr>
            <a:xfrm>
              <a:off x="2164466" y="1273215"/>
              <a:ext cx="3715311" cy="4479403"/>
            </a:xfrm>
            <a:prstGeom prst="roundRect">
              <a:avLst/>
            </a:prstGeom>
            <a:solidFill>
              <a:schemeClr val="bg1">
                <a:lumMod val="65000"/>
                <a:alpha val="6100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  <a:effectLst>
              <a:innerShdw blurRad="1270000">
                <a:schemeClr val="bg1">
                  <a:alpha val="59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C8BAC3-55E5-97FA-AE27-D7E2E2BA4092}"/>
                </a:ext>
              </a:extLst>
            </p:cNvPr>
            <p:cNvSpPr txBox="1"/>
            <p:nvPr/>
          </p:nvSpPr>
          <p:spPr>
            <a:xfrm>
              <a:off x="2777924" y="1678329"/>
              <a:ext cx="2395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Strengths</a:t>
              </a:r>
              <a:endParaRPr lang="en-A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20C172A-1E35-B645-B44A-A895524A43A4}"/>
                </a:ext>
              </a:extLst>
            </p:cNvPr>
            <p:cNvGrpSpPr/>
            <p:nvPr/>
          </p:nvGrpSpPr>
          <p:grpSpPr>
            <a:xfrm>
              <a:off x="2819727" y="2381037"/>
              <a:ext cx="2792196" cy="561918"/>
              <a:chOff x="2566882" y="2228637"/>
              <a:chExt cx="2792196" cy="561918"/>
            </a:xfrm>
          </p:grpSpPr>
          <p:pic>
            <p:nvPicPr>
              <p:cNvPr id="34" name="Graphic 33" descr="Thumbs up sign with solid fill">
                <a:extLst>
                  <a:ext uri="{FF2B5EF4-FFF2-40B4-BE49-F238E27FC236}">
                    <a16:creationId xmlns:a16="http://schemas.microsoft.com/office/drawing/2014/main" id="{7AD582C1-E3FA-60E0-CC33-22D514226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994D55-3D49-14E3-F831-002D89A3A348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Lockdowns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7DFB412-4460-2244-E492-7C218EBBAA7F}"/>
                </a:ext>
              </a:extLst>
            </p:cNvPr>
            <p:cNvGrpSpPr/>
            <p:nvPr/>
          </p:nvGrpSpPr>
          <p:grpSpPr>
            <a:xfrm>
              <a:off x="2826966" y="3111607"/>
              <a:ext cx="2792196" cy="561918"/>
              <a:chOff x="2566882" y="2228637"/>
              <a:chExt cx="2792196" cy="561918"/>
            </a:xfrm>
          </p:grpSpPr>
          <p:pic>
            <p:nvPicPr>
              <p:cNvPr id="53" name="Graphic 52" descr="Thumbs up sign with solid fill">
                <a:extLst>
                  <a:ext uri="{FF2B5EF4-FFF2-40B4-BE49-F238E27FC236}">
                    <a16:creationId xmlns:a16="http://schemas.microsoft.com/office/drawing/2014/main" id="{880DA207-D6A4-F972-F770-6492D071E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34FB9E-62B3-85E5-EFF7-A3477F27E658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Vaccination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EB231EC-CE38-14E6-89FE-E99D3599639A}"/>
                </a:ext>
              </a:extLst>
            </p:cNvPr>
            <p:cNvGrpSpPr/>
            <p:nvPr/>
          </p:nvGrpSpPr>
          <p:grpSpPr>
            <a:xfrm>
              <a:off x="2801520" y="3769818"/>
              <a:ext cx="2792196" cy="561918"/>
              <a:chOff x="2566882" y="2228637"/>
              <a:chExt cx="2792196" cy="561918"/>
            </a:xfrm>
          </p:grpSpPr>
          <p:pic>
            <p:nvPicPr>
              <p:cNvPr id="56" name="Graphic 55" descr="Thumbs up sign with solid fill">
                <a:extLst>
                  <a:ext uri="{FF2B5EF4-FFF2-40B4-BE49-F238E27FC236}">
                    <a16:creationId xmlns:a16="http://schemas.microsoft.com/office/drawing/2014/main" id="{FBBF6DFD-45B7-9660-2E6D-D53D10FD0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32BDF05-A4B7-7DF7-4235-DD03946D98EB}"/>
                  </a:ext>
                </a:extLst>
              </p:cNvPr>
              <p:cNvSpPr txBox="1"/>
              <p:nvPr/>
            </p:nvSpPr>
            <p:spPr>
              <a:xfrm>
                <a:off x="2566882" y="2324930"/>
                <a:ext cx="2792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Management</a:t>
                </a:r>
                <a:endParaRPr lang="en-A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54C678D-78DE-4836-080C-D315A2139591}"/>
              </a:ext>
            </a:extLst>
          </p:cNvPr>
          <p:cNvGrpSpPr/>
          <p:nvPr/>
        </p:nvGrpSpPr>
        <p:grpSpPr>
          <a:xfrm>
            <a:off x="6216520" y="-5790236"/>
            <a:ext cx="3715311" cy="4479403"/>
            <a:chOff x="2164466" y="1273215"/>
            <a:chExt cx="3715311" cy="447940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DA5E8BF-A5C7-1270-DD13-53C4F3A89CA8}"/>
                </a:ext>
              </a:extLst>
            </p:cNvPr>
            <p:cNvSpPr/>
            <p:nvPr/>
          </p:nvSpPr>
          <p:spPr>
            <a:xfrm>
              <a:off x="2164466" y="1273215"/>
              <a:ext cx="3715311" cy="4479403"/>
            </a:xfrm>
            <a:prstGeom prst="roundRect">
              <a:avLst/>
            </a:prstGeom>
            <a:solidFill>
              <a:schemeClr val="bg1">
                <a:lumMod val="65000"/>
                <a:alpha val="61000"/>
              </a:schemeClr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  <a:effectLst>
              <a:innerShdw blurRad="1270000">
                <a:schemeClr val="bg1">
                  <a:alpha val="59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22649-4A11-8BF4-75DB-12B3C0B62E56}"/>
                </a:ext>
              </a:extLst>
            </p:cNvPr>
            <p:cNvSpPr txBox="1"/>
            <p:nvPr/>
          </p:nvSpPr>
          <p:spPr>
            <a:xfrm>
              <a:off x="2777924" y="1678329"/>
              <a:ext cx="2395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Weaknesses</a:t>
              </a:r>
              <a:endParaRPr lang="en-A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CCE035-F9DB-34EA-81FB-5A415DBE02B5}"/>
                </a:ext>
              </a:extLst>
            </p:cNvPr>
            <p:cNvGrpSpPr/>
            <p:nvPr/>
          </p:nvGrpSpPr>
          <p:grpSpPr>
            <a:xfrm>
              <a:off x="2777924" y="2381037"/>
              <a:ext cx="2833999" cy="561918"/>
              <a:chOff x="2525079" y="2228637"/>
              <a:chExt cx="2833999" cy="561918"/>
            </a:xfrm>
          </p:grpSpPr>
          <p:pic>
            <p:nvPicPr>
              <p:cNvPr id="70" name="Graphic 69" descr="Thumbs up sign with solid fill">
                <a:extLst>
                  <a:ext uri="{FF2B5EF4-FFF2-40B4-BE49-F238E27FC236}">
                    <a16:creationId xmlns:a16="http://schemas.microsoft.com/office/drawing/2014/main" id="{9CC2528C-E353-5FAE-B06B-108FEDE4E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08126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E0BF573-A59E-E879-27BF-BBE6A213CD4A}"/>
                  </a:ext>
                </a:extLst>
              </p:cNvPr>
              <p:cNvSpPr txBox="1"/>
              <p:nvPr/>
            </p:nvSpPr>
            <p:spPr>
              <a:xfrm>
                <a:off x="2525079" y="2324930"/>
                <a:ext cx="28339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Weak Healthcare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2E63748-3726-807E-782F-6C14EFB35878}"/>
                </a:ext>
              </a:extLst>
            </p:cNvPr>
            <p:cNvGrpSpPr/>
            <p:nvPr/>
          </p:nvGrpSpPr>
          <p:grpSpPr>
            <a:xfrm>
              <a:off x="2868210" y="3075427"/>
              <a:ext cx="2715287" cy="561918"/>
              <a:chOff x="2608126" y="2192457"/>
              <a:chExt cx="2715287" cy="561918"/>
            </a:xfrm>
          </p:grpSpPr>
          <p:pic>
            <p:nvPicPr>
              <p:cNvPr id="68" name="Graphic 67" descr="Thumbs up sign with solid fill">
                <a:extLst>
                  <a:ext uri="{FF2B5EF4-FFF2-40B4-BE49-F238E27FC236}">
                    <a16:creationId xmlns:a16="http://schemas.microsoft.com/office/drawing/2014/main" id="{ABAD1C37-533F-E881-A41D-5AABCBCEE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08126" y="219245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9572D4-A127-C3BA-DD40-B68FBCC404D1}"/>
                  </a:ext>
                </a:extLst>
              </p:cNvPr>
              <p:cNvSpPr txBox="1"/>
              <p:nvPr/>
            </p:nvSpPr>
            <p:spPr>
              <a:xfrm>
                <a:off x="2695580" y="2275699"/>
                <a:ext cx="26278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Inconsistent SOPs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FDAD664-432E-17E3-42EF-C957CA9B09D8}"/>
                </a:ext>
              </a:extLst>
            </p:cNvPr>
            <p:cNvGrpSpPr/>
            <p:nvPr/>
          </p:nvGrpSpPr>
          <p:grpSpPr>
            <a:xfrm>
              <a:off x="2886610" y="3769818"/>
              <a:ext cx="2796986" cy="561918"/>
              <a:chOff x="2651972" y="2228637"/>
              <a:chExt cx="2796986" cy="561918"/>
            </a:xfrm>
          </p:grpSpPr>
          <p:pic>
            <p:nvPicPr>
              <p:cNvPr id="66" name="Graphic 65" descr="Thumbs up sign with solid fill">
                <a:extLst>
                  <a:ext uri="{FF2B5EF4-FFF2-40B4-BE49-F238E27FC236}">
                    <a16:creationId xmlns:a16="http://schemas.microsoft.com/office/drawing/2014/main" id="{CFC0F0FE-1A5E-EA33-C4BC-934984ABB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2651972" y="2228637"/>
                <a:ext cx="561918" cy="561918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EA394A0-DE6C-797C-4E52-3D90FE21E27B}"/>
                  </a:ext>
                </a:extLst>
              </p:cNvPr>
              <p:cNvSpPr txBox="1"/>
              <p:nvPr/>
            </p:nvSpPr>
            <p:spPr>
              <a:xfrm>
                <a:off x="2846570" y="2311878"/>
                <a:ext cx="26023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Limited financial help</a:t>
                </a:r>
                <a:endParaRPr lang="en-A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AutoShape 2" descr="Germ Background Stock Photos, Images and Backgrounds for Free Download">
            <a:extLst>
              <a:ext uri="{FF2B5EF4-FFF2-40B4-BE49-F238E27FC236}">
                <a16:creationId xmlns:a16="http://schemas.microsoft.com/office/drawing/2014/main" id="{E6C1E307-8282-629A-780A-A93AD76D1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1417" y="-502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sp>
        <p:nvSpPr>
          <p:cNvPr id="3" name="AutoShape 4" descr="Germ Background Stock Photos, Images and Backgrounds for Free Download">
            <a:extLst>
              <a:ext uri="{FF2B5EF4-FFF2-40B4-BE49-F238E27FC236}">
                <a16:creationId xmlns:a16="http://schemas.microsoft.com/office/drawing/2014/main" id="{EBBC35EA-8942-6E59-05B4-4E7CE1BADF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3817" y="-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sp>
        <p:nvSpPr>
          <p:cNvPr id="4" name="AutoShape 6" descr="Germ Background Stock Photos, Images and Backgrounds for Free Download">
            <a:extLst>
              <a:ext uri="{FF2B5EF4-FFF2-40B4-BE49-F238E27FC236}">
                <a16:creationId xmlns:a16="http://schemas.microsoft.com/office/drawing/2014/main" id="{6FA5B31D-74D9-3B18-9543-A24A2BCFDC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6217" y="-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A943D553-5A52-5BBE-F7D7-2B300CDE99F7}"/>
              </a:ext>
            </a:extLst>
          </p:cNvPr>
          <p:cNvSpPr/>
          <p:nvPr/>
        </p:nvSpPr>
        <p:spPr>
          <a:xfrm rot="19431318">
            <a:off x="5623162" y="-8081958"/>
            <a:ext cx="7545446" cy="2205041"/>
          </a:xfrm>
          <a:prstGeom prst="flowChartTerminator">
            <a:avLst/>
          </a:prstGeom>
          <a:blipFill dpi="0" rotWithShape="1">
            <a:blip r:embed="rId6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7" t="-53417" r="1647" b="-17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F911F1DA-424F-4525-6674-EC3806F961AB}"/>
              </a:ext>
            </a:extLst>
          </p:cNvPr>
          <p:cNvSpPr/>
          <p:nvPr/>
        </p:nvSpPr>
        <p:spPr>
          <a:xfrm rot="19431318">
            <a:off x="7988228" y="-6253716"/>
            <a:ext cx="5950923" cy="1873294"/>
          </a:xfrm>
          <a:prstGeom prst="flowChartTerminator">
            <a:avLst/>
          </a:prstGeom>
          <a:blipFill dpi="0" rotWithShape="1">
            <a:blip r:embed="rId6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7" t="-53417" r="1647" b="-17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4E2E148E-3451-F725-ED72-793A5212EDE1}"/>
              </a:ext>
            </a:extLst>
          </p:cNvPr>
          <p:cNvSpPr/>
          <p:nvPr/>
        </p:nvSpPr>
        <p:spPr>
          <a:xfrm rot="19431318">
            <a:off x="5620402" y="-10044349"/>
            <a:ext cx="5950923" cy="1873294"/>
          </a:xfrm>
          <a:prstGeom prst="flowChartTerminator">
            <a:avLst/>
          </a:prstGeom>
          <a:blipFill dpi="0" rotWithShape="1">
            <a:blip r:embed="rId6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47" t="-53417" r="1647" b="-17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4589-ECA6-E513-A99D-DDA86B964FAD}"/>
              </a:ext>
            </a:extLst>
          </p:cNvPr>
          <p:cNvGrpSpPr/>
          <p:nvPr/>
        </p:nvGrpSpPr>
        <p:grpSpPr>
          <a:xfrm>
            <a:off x="680332" y="-7744708"/>
            <a:ext cx="6327386" cy="626924"/>
            <a:chOff x="1725678" y="7516686"/>
            <a:chExt cx="6327386" cy="62692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8935F7-5BD0-67FE-B4B3-B7D884556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6381" y="8143610"/>
              <a:ext cx="217180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BA1FDF-48CA-6168-3518-6E4B3D09DA9F}"/>
                </a:ext>
              </a:extLst>
            </p:cNvPr>
            <p:cNvSpPr txBox="1"/>
            <p:nvPr/>
          </p:nvSpPr>
          <p:spPr>
            <a:xfrm>
              <a:off x="1725678" y="7516686"/>
              <a:ext cx="6327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AE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DCF95C-0CDC-8FF5-56F0-109CC7E2D94C}"/>
              </a:ext>
            </a:extLst>
          </p:cNvPr>
          <p:cNvSpPr txBox="1"/>
          <p:nvPr/>
        </p:nvSpPr>
        <p:spPr>
          <a:xfrm>
            <a:off x="741035" y="-6596325"/>
            <a:ext cx="5110382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Covid-19 has left marks that shall never fade away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results of the study, we can conclude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People have not recovered financially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(2.9 Average Score out of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Professional lives have been permanently altered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(Unemployment &amp; Hybrid work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arangememts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Mental and Physical health has suffered</a:t>
            </a:r>
            <a:r>
              <a:rPr lang="en-AE" dirty="0">
                <a:latin typeface="Arial" panose="020B0604020202020204" pitchFamily="34" charset="0"/>
                <a:cs typeface="Arial" panose="020B0604020202020204" pitchFamily="34" charset="0"/>
              </a:rPr>
              <a:t> adverse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Behaviors have had both positive and negative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Overall, we can say that we all suffer from the trauma the pandemic has left 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3FD3F9-6BF5-3338-F9DF-9789BC8F1EF0}"/>
              </a:ext>
            </a:extLst>
          </p:cNvPr>
          <p:cNvGrpSpPr/>
          <p:nvPr/>
        </p:nvGrpSpPr>
        <p:grpSpPr>
          <a:xfrm>
            <a:off x="445082" y="166633"/>
            <a:ext cx="11422269" cy="6524734"/>
            <a:chOff x="232465" y="7140468"/>
            <a:chExt cx="11422269" cy="652473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4235360-2F33-1584-0649-FDBB9612F28B}"/>
                </a:ext>
              </a:extLst>
            </p:cNvPr>
            <p:cNvSpPr/>
            <p:nvPr/>
          </p:nvSpPr>
          <p:spPr>
            <a:xfrm>
              <a:off x="232465" y="7140468"/>
              <a:ext cx="11422269" cy="6524734"/>
            </a:xfrm>
            <a:prstGeom prst="roundRect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78D81A-A902-6A4D-0210-812DC1B15C09}"/>
                </a:ext>
              </a:extLst>
            </p:cNvPr>
            <p:cNvSpPr txBox="1"/>
            <p:nvPr/>
          </p:nvSpPr>
          <p:spPr>
            <a:xfrm>
              <a:off x="1316787" y="9463361"/>
              <a:ext cx="9558426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THANKYOU !</a:t>
              </a:r>
              <a:endParaRPr lang="en-A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81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7A70033-A828-1E3A-44A1-D44A7AC611A7}"/>
              </a:ext>
            </a:extLst>
          </p:cNvPr>
          <p:cNvGrpSpPr/>
          <p:nvPr/>
        </p:nvGrpSpPr>
        <p:grpSpPr>
          <a:xfrm>
            <a:off x="203263" y="77129"/>
            <a:ext cx="2509578" cy="2416515"/>
            <a:chOff x="203263" y="77129"/>
            <a:chExt cx="2509578" cy="241651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79309B-521C-DD7F-6435-C8F4F846BE65}"/>
                </a:ext>
              </a:extLst>
            </p:cNvPr>
            <p:cNvSpPr/>
            <p:nvPr/>
          </p:nvSpPr>
          <p:spPr>
            <a:xfrm>
              <a:off x="203263" y="77129"/>
              <a:ext cx="2509578" cy="2416515"/>
            </a:xfrm>
            <a:prstGeom prst="ellipse">
              <a:avLst/>
            </a:prstGeom>
            <a:solidFill>
              <a:srgbClr val="463AB8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Covid-19 with solid fill">
              <a:extLst>
                <a:ext uri="{FF2B5EF4-FFF2-40B4-BE49-F238E27FC236}">
                  <a16:creationId xmlns:a16="http://schemas.microsoft.com/office/drawing/2014/main" id="{3B3ACEF4-7F93-6761-AAB2-078E3848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0892" y="618571"/>
              <a:ext cx="1297084" cy="12970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196149-BBA8-5F62-D5AE-0D207D862EEF}"/>
              </a:ext>
            </a:extLst>
          </p:cNvPr>
          <p:cNvGrpSpPr/>
          <p:nvPr/>
        </p:nvGrpSpPr>
        <p:grpSpPr>
          <a:xfrm>
            <a:off x="6342926" y="4491463"/>
            <a:ext cx="2791657" cy="2617345"/>
            <a:chOff x="6342926" y="4491463"/>
            <a:chExt cx="2791657" cy="261734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0D8373C-9BBE-0ACA-5C4F-8DECE075C22E}"/>
                </a:ext>
              </a:extLst>
            </p:cNvPr>
            <p:cNvSpPr/>
            <p:nvPr/>
          </p:nvSpPr>
          <p:spPr>
            <a:xfrm>
              <a:off x="6342926" y="4491463"/>
              <a:ext cx="2791657" cy="26173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AE" dirty="0"/>
            </a:p>
            <a:p>
              <a:pPr algn="ctr"/>
              <a:endParaRPr lang="en-AE" dirty="0"/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Post-Covid Lifestyle</a:t>
              </a:r>
              <a:endParaRPr lang="en-AE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Graphic 55" descr="Forbidden outline">
              <a:extLst>
                <a:ext uri="{FF2B5EF4-FFF2-40B4-BE49-F238E27FC236}">
                  <a16:creationId xmlns:a16="http://schemas.microsoft.com/office/drawing/2014/main" id="{C3A07563-B4CB-0E4A-9052-6CF2E2FF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2952" y="4910858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6B029E-000C-FF4B-6F6B-260FF39C7AE8}"/>
              </a:ext>
            </a:extLst>
          </p:cNvPr>
          <p:cNvGrpSpPr/>
          <p:nvPr/>
        </p:nvGrpSpPr>
        <p:grpSpPr>
          <a:xfrm>
            <a:off x="1395345" y="2091348"/>
            <a:ext cx="2879770" cy="2848075"/>
            <a:chOff x="1395345" y="2091348"/>
            <a:chExt cx="2879770" cy="284807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09F7FE3-4875-5978-53DE-B5B57034AFDA}"/>
                </a:ext>
              </a:extLst>
            </p:cNvPr>
            <p:cNvSpPr/>
            <p:nvPr/>
          </p:nvSpPr>
          <p:spPr>
            <a:xfrm>
              <a:off x="1395345" y="2091348"/>
              <a:ext cx="2879770" cy="2848075"/>
            </a:xfrm>
            <a:prstGeom prst="ellipse">
              <a:avLst/>
            </a:prstGeom>
            <a:solidFill>
              <a:srgbClr val="A97CCA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 &amp; Mental Health</a:t>
              </a:r>
              <a:endParaRPr lang="en-A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AE" dirty="0"/>
            </a:p>
          </p:txBody>
        </p:sp>
        <p:pic>
          <p:nvPicPr>
            <p:cNvPr id="44" name="Graphic 43" descr="Heart with pulse outline">
              <a:extLst>
                <a:ext uri="{FF2B5EF4-FFF2-40B4-BE49-F238E27FC236}">
                  <a16:creationId xmlns:a16="http://schemas.microsoft.com/office/drawing/2014/main" id="{00C3A166-405C-0081-FFB5-5BD64495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16220" y="2489618"/>
              <a:ext cx="1025411" cy="102541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BE56AC-E69C-9753-FD6C-13F782ED28AA}"/>
              </a:ext>
            </a:extLst>
          </p:cNvPr>
          <p:cNvGrpSpPr/>
          <p:nvPr/>
        </p:nvGrpSpPr>
        <p:grpSpPr>
          <a:xfrm>
            <a:off x="2298185" y="-38120"/>
            <a:ext cx="3215652" cy="3124998"/>
            <a:chOff x="2298185" y="-38120"/>
            <a:chExt cx="3215652" cy="312499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72B527-0301-9298-6DF8-9A3297BCDD1C}"/>
                </a:ext>
              </a:extLst>
            </p:cNvPr>
            <p:cNvSpPr/>
            <p:nvPr/>
          </p:nvSpPr>
          <p:spPr>
            <a:xfrm>
              <a:off x="2298185" y="-38120"/>
              <a:ext cx="3215652" cy="3124998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AE" dirty="0"/>
            </a:p>
            <a:p>
              <a:pPr algn="ctr"/>
              <a:endParaRPr lang="en-AE" dirty="0"/>
            </a:p>
            <a:p>
              <a:pPr algn="ctr"/>
              <a:r>
                <a:rPr lang="en-A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Financial Impact</a:t>
              </a:r>
            </a:p>
          </p:txBody>
        </p:sp>
        <p:pic>
          <p:nvPicPr>
            <p:cNvPr id="37" name="Graphic 36" descr="Flying Money with solid fill">
              <a:extLst>
                <a:ext uri="{FF2B5EF4-FFF2-40B4-BE49-F238E27FC236}">
                  <a16:creationId xmlns:a16="http://schemas.microsoft.com/office/drawing/2014/main" id="{CBC3F147-5D0D-807C-2057-A7C862F0C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610475">
              <a:off x="3445959" y="47235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B684E2-8CDE-1EF2-C29D-77FFACE2635B}"/>
              </a:ext>
            </a:extLst>
          </p:cNvPr>
          <p:cNvGrpSpPr/>
          <p:nvPr/>
        </p:nvGrpSpPr>
        <p:grpSpPr>
          <a:xfrm>
            <a:off x="3586621" y="4404622"/>
            <a:ext cx="2509578" cy="2416515"/>
            <a:chOff x="3586621" y="4404622"/>
            <a:chExt cx="2509578" cy="24165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09CDAC7-F7DE-4A65-4DE2-EEA75584D09E}"/>
                </a:ext>
              </a:extLst>
            </p:cNvPr>
            <p:cNvSpPr/>
            <p:nvPr/>
          </p:nvSpPr>
          <p:spPr>
            <a:xfrm>
              <a:off x="3586621" y="4404622"/>
              <a:ext cx="2509578" cy="2416515"/>
            </a:xfrm>
            <a:prstGeom prst="ellipse">
              <a:avLst/>
            </a:prstGeom>
            <a:solidFill>
              <a:srgbClr val="634195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sz="2000" b="1" dirty="0"/>
            </a:p>
            <a:p>
              <a:pPr algn="ctr"/>
              <a:r>
                <a:rPr lang="en-US" sz="2000" b="1" dirty="0"/>
                <a:t>Conclusion</a:t>
              </a:r>
              <a:endParaRPr lang="en-AE" sz="2000" b="1" dirty="0"/>
            </a:p>
          </p:txBody>
        </p:sp>
        <p:pic>
          <p:nvPicPr>
            <p:cNvPr id="32" name="Graphic 31" descr="Alterations &amp; Tailoring with solid fill">
              <a:extLst>
                <a:ext uri="{FF2B5EF4-FFF2-40B4-BE49-F238E27FC236}">
                  <a16:creationId xmlns:a16="http://schemas.microsoft.com/office/drawing/2014/main" id="{953D6507-E808-42C8-E1A7-DCC21E220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27842" y="4732190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E1BD8E-D2E3-740E-F013-878CC5A15CE8}"/>
              </a:ext>
            </a:extLst>
          </p:cNvPr>
          <p:cNvGrpSpPr/>
          <p:nvPr/>
        </p:nvGrpSpPr>
        <p:grpSpPr>
          <a:xfrm>
            <a:off x="8057846" y="2718471"/>
            <a:ext cx="3416262" cy="3372301"/>
            <a:chOff x="7764882" y="3100371"/>
            <a:chExt cx="3416262" cy="33723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F9EE34-BA8C-5DCE-FE03-365E2E985286}"/>
                </a:ext>
              </a:extLst>
            </p:cNvPr>
            <p:cNvSpPr/>
            <p:nvPr/>
          </p:nvSpPr>
          <p:spPr>
            <a:xfrm>
              <a:off x="7764882" y="3100371"/>
              <a:ext cx="3416262" cy="3372301"/>
            </a:xfrm>
            <a:prstGeom prst="ellipse">
              <a:avLst/>
            </a:prstGeom>
            <a:solidFill>
              <a:srgbClr val="463AB8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AE" dirty="0"/>
            </a:p>
            <a:p>
              <a:pPr algn="ctr"/>
              <a:endParaRPr lang="en-AE" dirty="0"/>
            </a:p>
            <a:p>
              <a:pPr algn="ctr"/>
              <a:r>
                <a:rPr lang="en-AE" sz="2400" b="1" dirty="0">
                  <a:solidFill>
                    <a:schemeClr val="bg1"/>
                  </a:solidFill>
                </a:rPr>
                <a:t>Demographics</a:t>
              </a:r>
            </a:p>
          </p:txBody>
        </p:sp>
        <p:pic>
          <p:nvPicPr>
            <p:cNvPr id="29" name="Graphic 28" descr="Users outline">
              <a:extLst>
                <a:ext uri="{FF2B5EF4-FFF2-40B4-BE49-F238E27FC236}">
                  <a16:creationId xmlns:a16="http://schemas.microsoft.com/office/drawing/2014/main" id="{2BCFC0CA-66D0-234F-C6A8-777D447D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19191" y="3638484"/>
              <a:ext cx="1515833" cy="145570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AC6C1F-6229-F29E-248E-628417480512}"/>
              </a:ext>
            </a:extLst>
          </p:cNvPr>
          <p:cNvGrpSpPr/>
          <p:nvPr/>
        </p:nvGrpSpPr>
        <p:grpSpPr>
          <a:xfrm>
            <a:off x="9128567" y="-341338"/>
            <a:ext cx="3641770" cy="3531477"/>
            <a:chOff x="9128567" y="-341338"/>
            <a:chExt cx="3641770" cy="35314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BF2698-28C8-C0FE-DE63-42290965D433}"/>
                </a:ext>
              </a:extLst>
            </p:cNvPr>
            <p:cNvSpPr/>
            <p:nvPr/>
          </p:nvSpPr>
          <p:spPr>
            <a:xfrm>
              <a:off x="9128567" y="-341338"/>
              <a:ext cx="3641770" cy="3531477"/>
            </a:xfrm>
            <a:prstGeom prst="ellipse">
              <a:avLst/>
            </a:prstGeom>
            <a:solidFill>
              <a:srgbClr val="A97CCA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Study Goal</a:t>
              </a:r>
              <a:endParaRPr lang="en-AE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Graphic 23" descr="Bullseye with solid fill">
              <a:extLst>
                <a:ext uri="{FF2B5EF4-FFF2-40B4-BE49-F238E27FC236}">
                  <a16:creationId xmlns:a16="http://schemas.microsoft.com/office/drawing/2014/main" id="{9CF4937F-AFF2-3228-BD98-314EC4A14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59708" y="22450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9F20A4-88FE-129F-10A0-27DC79D50A0D}"/>
              </a:ext>
            </a:extLst>
          </p:cNvPr>
          <p:cNvGrpSpPr/>
          <p:nvPr/>
        </p:nvGrpSpPr>
        <p:grpSpPr>
          <a:xfrm>
            <a:off x="7123769" y="592059"/>
            <a:ext cx="2679539" cy="2599056"/>
            <a:chOff x="6858000" y="916330"/>
            <a:chExt cx="2679539" cy="25990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0C8D66-BF43-521D-A35C-E2536F69F5DA}"/>
                </a:ext>
              </a:extLst>
            </p:cNvPr>
            <p:cNvSpPr/>
            <p:nvPr/>
          </p:nvSpPr>
          <p:spPr>
            <a:xfrm>
              <a:off x="6858000" y="916330"/>
              <a:ext cx="2679539" cy="2599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pic>
          <p:nvPicPr>
            <p:cNvPr id="21" name="Graphic 20" descr="Address Book outline">
              <a:extLst>
                <a:ext uri="{FF2B5EF4-FFF2-40B4-BE49-F238E27FC236}">
                  <a16:creationId xmlns:a16="http://schemas.microsoft.com/office/drawing/2014/main" id="{EA68D983-9FE9-D5CA-E9A6-59ECE218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17196" y="1387299"/>
              <a:ext cx="861144" cy="86114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0E2C23-B9AB-E0FD-B62A-F8D727C65652}"/>
              </a:ext>
            </a:extLst>
          </p:cNvPr>
          <p:cNvGrpSpPr/>
          <p:nvPr/>
        </p:nvGrpSpPr>
        <p:grpSpPr>
          <a:xfrm>
            <a:off x="1360296" y="-5690226"/>
            <a:ext cx="9307704" cy="5499707"/>
            <a:chOff x="1360296" y="861164"/>
            <a:chExt cx="9307704" cy="54997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1D3405-C70A-9139-95B5-AEC6EB79A1B5}"/>
                </a:ext>
              </a:extLst>
            </p:cNvPr>
            <p:cNvGrpSpPr/>
            <p:nvPr/>
          </p:nvGrpSpPr>
          <p:grpSpPr>
            <a:xfrm>
              <a:off x="1360296" y="861164"/>
              <a:ext cx="9307704" cy="3531477"/>
              <a:chOff x="1360296" y="861164"/>
              <a:chExt cx="9307704" cy="3531477"/>
            </a:xfrm>
          </p:grpSpPr>
          <p:pic>
            <p:nvPicPr>
              <p:cNvPr id="14" name="80863-573482003_small">
                <a:hlinkClick r:id="" action="ppaction://media"/>
                <a:extLst>
                  <a:ext uri="{FF2B5EF4-FFF2-40B4-BE49-F238E27FC236}">
                    <a16:creationId xmlns:a16="http://schemas.microsoft.com/office/drawing/2014/main" id="{C9DC4E1B-BC14-C6F2-ECBF-CFC4F9BBCCE7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20">
                <a:lum bright="-19000" contrast="-17000"/>
              </a:blip>
              <a:srcRect l="669" t="10201" r="2374" b="14927"/>
              <a:stretch>
                <a:fillRect/>
              </a:stretch>
            </p:blipFill>
            <p:spPr>
              <a:xfrm>
                <a:off x="1360296" y="861164"/>
                <a:ext cx="9307704" cy="3531477"/>
              </a:xfrm>
              <a:prstGeom prst="round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0317D6-3D19-5BF6-4F7D-B70C47157803}"/>
                  </a:ext>
                </a:extLst>
              </p:cNvPr>
              <p:cNvSpPr txBox="1"/>
              <p:nvPr/>
            </p:nvSpPr>
            <p:spPr>
              <a:xfrm>
                <a:off x="1794641" y="1284061"/>
                <a:ext cx="8602718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 COVID LIFE: Long Term Impacts on Society, Health &amp; Behavior</a:t>
                </a:r>
                <a:endParaRPr lang="en-AE" sz="5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AE" sz="4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BE8172-EF6B-C6B2-D73B-82D806A42A34}"/>
                </a:ext>
              </a:extLst>
            </p:cNvPr>
            <p:cNvSpPr txBox="1"/>
            <p:nvPr/>
          </p:nvSpPr>
          <p:spPr>
            <a:xfrm>
              <a:off x="1524000" y="4729655"/>
              <a:ext cx="41042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Presented By: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Amna Arshad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Hooriya Sohail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Mahnoor Asmat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Tayyab Sohail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895235-EFF7-8C5A-0CAF-E26E2F7A0FBC}"/>
                </a:ext>
              </a:extLst>
            </p:cNvPr>
            <p:cNvSpPr txBox="1"/>
            <p:nvPr/>
          </p:nvSpPr>
          <p:spPr>
            <a:xfrm>
              <a:off x="6563710" y="4758331"/>
              <a:ext cx="41042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Presented To: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Miss Ramsha Khalid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EF7AD7-0897-A540-4878-5F4D6DAFC2CB}"/>
              </a:ext>
            </a:extLst>
          </p:cNvPr>
          <p:cNvGrpSpPr/>
          <p:nvPr/>
        </p:nvGrpSpPr>
        <p:grpSpPr>
          <a:xfrm>
            <a:off x="439838" y="4436556"/>
            <a:ext cx="2367023" cy="2294256"/>
            <a:chOff x="439838" y="4436556"/>
            <a:chExt cx="2367023" cy="229425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3E246D-CF06-DB07-7E71-2CB64BCC1F39}"/>
                </a:ext>
              </a:extLst>
            </p:cNvPr>
            <p:cNvSpPr/>
            <p:nvPr/>
          </p:nvSpPr>
          <p:spPr>
            <a:xfrm>
              <a:off x="439838" y="4436556"/>
              <a:ext cx="2367023" cy="2294256"/>
            </a:xfrm>
            <a:prstGeom prst="ellipse">
              <a:avLst/>
            </a:prstGeom>
            <a:solidFill>
              <a:srgbClr val="7152BE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Behavioral  / Societal Shifts</a:t>
              </a:r>
              <a:endParaRPr lang="en-A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9" name="Graphic 48" descr="Meditation with solid fill">
              <a:extLst>
                <a:ext uri="{FF2B5EF4-FFF2-40B4-BE49-F238E27FC236}">
                  <a16:creationId xmlns:a16="http://schemas.microsoft.com/office/drawing/2014/main" id="{3228F82D-10B5-7D81-BFCE-9227F572C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45159" y="4806251"/>
              <a:ext cx="756380" cy="75638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0C8DB1-E582-5B7A-D35F-8403E967AC3F}"/>
              </a:ext>
            </a:extLst>
          </p:cNvPr>
          <p:cNvGrpSpPr/>
          <p:nvPr/>
        </p:nvGrpSpPr>
        <p:grpSpPr>
          <a:xfrm>
            <a:off x="4997805" y="336813"/>
            <a:ext cx="1947173" cy="1925829"/>
            <a:chOff x="4997805" y="336813"/>
            <a:chExt cx="1947173" cy="192582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6765BB-D20E-E77F-2F74-166B6A63AE07}"/>
                </a:ext>
              </a:extLst>
            </p:cNvPr>
            <p:cNvSpPr/>
            <p:nvPr/>
          </p:nvSpPr>
          <p:spPr>
            <a:xfrm>
              <a:off x="4997805" y="336813"/>
              <a:ext cx="1947173" cy="1925829"/>
            </a:xfrm>
            <a:prstGeom prst="ellipse">
              <a:avLst/>
            </a:prstGeom>
            <a:solidFill>
              <a:srgbClr val="6964C4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Government Response</a:t>
              </a:r>
              <a:endParaRPr lang="en-A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AE" dirty="0"/>
            </a:p>
          </p:txBody>
        </p:sp>
        <p:pic>
          <p:nvPicPr>
            <p:cNvPr id="46" name="Graphic 45" descr="Ski Gondola with solid fill">
              <a:extLst>
                <a:ext uri="{FF2B5EF4-FFF2-40B4-BE49-F238E27FC236}">
                  <a16:creationId xmlns:a16="http://schemas.microsoft.com/office/drawing/2014/main" id="{D1CEAB43-C1CC-00DF-7222-57AEB4A7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34697" y="498902"/>
              <a:ext cx="673387" cy="673387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396F2CF5-D7C7-ED67-572A-8EE8D5F41FC0}"/>
              </a:ext>
            </a:extLst>
          </p:cNvPr>
          <p:cNvSpPr/>
          <p:nvPr/>
        </p:nvSpPr>
        <p:spPr>
          <a:xfrm>
            <a:off x="4030336" y="1696449"/>
            <a:ext cx="4104289" cy="4033603"/>
          </a:xfrm>
          <a:prstGeom prst="ellipse">
            <a:avLst/>
          </a:prstGeom>
          <a:blipFill dpi="0" rotWithShape="1">
            <a:blip r:embed="rId25">
              <a:alphaModFix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87000"/>
                      </a14:imgEffect>
                      <a14:imgEffect>
                        <a14:brightnessContrast bright="-6000" contrast="-4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63500" dir="9000000" sx="102000" sy="102000" algn="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AE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6775272-2605-FA04-38F7-AEA34F95F359}"/>
              </a:ext>
            </a:extLst>
          </p:cNvPr>
          <p:cNvSpPr/>
          <p:nvPr/>
        </p:nvSpPr>
        <p:spPr>
          <a:xfrm>
            <a:off x="-174813" y="7292138"/>
            <a:ext cx="12541624" cy="713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E4B69E5-399F-18BA-C42E-6251E74609DB}"/>
              </a:ext>
            </a:extLst>
          </p:cNvPr>
          <p:cNvSpPr/>
          <p:nvPr/>
        </p:nvSpPr>
        <p:spPr>
          <a:xfrm>
            <a:off x="-174813" y="8754356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967E168-C4F1-AF63-63B8-BDFB26D8A52E}"/>
              </a:ext>
            </a:extLst>
          </p:cNvPr>
          <p:cNvSpPr/>
          <p:nvPr/>
        </p:nvSpPr>
        <p:spPr>
          <a:xfrm>
            <a:off x="-174813" y="10368583"/>
            <a:ext cx="12541624" cy="7131703"/>
          </a:xfrm>
          <a:prstGeom prst="rect">
            <a:avLst/>
          </a:prstGeom>
          <a:solidFill>
            <a:srgbClr val="44C5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26FA11-BA7B-19EF-C283-F455D8B81C83}"/>
              </a:ext>
            </a:extLst>
          </p:cNvPr>
          <p:cNvSpPr txBox="1"/>
          <p:nvPr/>
        </p:nvSpPr>
        <p:spPr>
          <a:xfrm>
            <a:off x="-6644321" y="1781732"/>
            <a:ext cx="70119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changed society permanently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shifted from immediately danger to long-term effects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data, not assumptions.</a:t>
            </a:r>
            <a:endParaRPr lang="en-AE" sz="3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7A77A-9467-3010-DBB5-D2CF44D53570}"/>
              </a:ext>
            </a:extLst>
          </p:cNvPr>
          <p:cNvSpPr txBox="1"/>
          <p:nvPr/>
        </p:nvSpPr>
        <p:spPr>
          <a:xfrm>
            <a:off x="-6360923" y="436116"/>
            <a:ext cx="481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AE" sz="48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1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7A70033-A828-1E3A-44A1-D44A7AC611A7}"/>
              </a:ext>
            </a:extLst>
          </p:cNvPr>
          <p:cNvGrpSpPr/>
          <p:nvPr/>
        </p:nvGrpSpPr>
        <p:grpSpPr>
          <a:xfrm>
            <a:off x="216782" y="-7345647"/>
            <a:ext cx="2509578" cy="2416515"/>
            <a:chOff x="203263" y="77129"/>
            <a:chExt cx="2509578" cy="241651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79309B-521C-DD7F-6435-C8F4F846BE65}"/>
                </a:ext>
              </a:extLst>
            </p:cNvPr>
            <p:cNvSpPr/>
            <p:nvPr/>
          </p:nvSpPr>
          <p:spPr>
            <a:xfrm>
              <a:off x="203263" y="77129"/>
              <a:ext cx="2509578" cy="2416515"/>
            </a:xfrm>
            <a:prstGeom prst="ellipse">
              <a:avLst/>
            </a:prstGeom>
            <a:solidFill>
              <a:srgbClr val="463AB8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Covid-19 with solid fill">
              <a:extLst>
                <a:ext uri="{FF2B5EF4-FFF2-40B4-BE49-F238E27FC236}">
                  <a16:creationId xmlns:a16="http://schemas.microsoft.com/office/drawing/2014/main" id="{3B3ACEF4-7F93-6761-AAB2-078E3848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0892" y="618571"/>
              <a:ext cx="1297084" cy="12970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196149-BBA8-5F62-D5AE-0D207D862EEF}"/>
              </a:ext>
            </a:extLst>
          </p:cNvPr>
          <p:cNvGrpSpPr/>
          <p:nvPr/>
        </p:nvGrpSpPr>
        <p:grpSpPr>
          <a:xfrm>
            <a:off x="6356445" y="-2931313"/>
            <a:ext cx="2791657" cy="2617345"/>
            <a:chOff x="6342926" y="4491463"/>
            <a:chExt cx="2791657" cy="261734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0D8373C-9BBE-0ACA-5C4F-8DECE075C22E}"/>
                </a:ext>
              </a:extLst>
            </p:cNvPr>
            <p:cNvSpPr/>
            <p:nvPr/>
          </p:nvSpPr>
          <p:spPr>
            <a:xfrm>
              <a:off x="6342926" y="4491463"/>
              <a:ext cx="2791657" cy="26173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AE" dirty="0"/>
            </a:p>
            <a:p>
              <a:pPr algn="ctr"/>
              <a:endParaRPr lang="en-AE" dirty="0"/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Post-Covid Lifestyle</a:t>
              </a:r>
              <a:endParaRPr lang="en-AE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Graphic 55" descr="Forbidden outline">
              <a:extLst>
                <a:ext uri="{FF2B5EF4-FFF2-40B4-BE49-F238E27FC236}">
                  <a16:creationId xmlns:a16="http://schemas.microsoft.com/office/drawing/2014/main" id="{C3A07563-B4CB-0E4A-9052-6CF2E2FF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2952" y="4910858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6B029E-000C-FF4B-6F6B-260FF39C7AE8}"/>
              </a:ext>
            </a:extLst>
          </p:cNvPr>
          <p:cNvGrpSpPr/>
          <p:nvPr/>
        </p:nvGrpSpPr>
        <p:grpSpPr>
          <a:xfrm>
            <a:off x="1408864" y="-5331428"/>
            <a:ext cx="2879770" cy="2848075"/>
            <a:chOff x="1395345" y="2091348"/>
            <a:chExt cx="2879770" cy="284807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09F7FE3-4875-5978-53DE-B5B57034AFDA}"/>
                </a:ext>
              </a:extLst>
            </p:cNvPr>
            <p:cNvSpPr/>
            <p:nvPr/>
          </p:nvSpPr>
          <p:spPr>
            <a:xfrm>
              <a:off x="1395345" y="2091348"/>
              <a:ext cx="2879770" cy="2848075"/>
            </a:xfrm>
            <a:prstGeom prst="ellipse">
              <a:avLst/>
            </a:prstGeom>
            <a:solidFill>
              <a:srgbClr val="A97CCA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 &amp; Mental Health</a:t>
              </a:r>
              <a:endParaRPr lang="en-A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AE" dirty="0"/>
            </a:p>
          </p:txBody>
        </p:sp>
        <p:pic>
          <p:nvPicPr>
            <p:cNvPr id="44" name="Graphic 43" descr="Heart with pulse outline">
              <a:extLst>
                <a:ext uri="{FF2B5EF4-FFF2-40B4-BE49-F238E27FC236}">
                  <a16:creationId xmlns:a16="http://schemas.microsoft.com/office/drawing/2014/main" id="{00C3A166-405C-0081-FFB5-5BD64495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6220" y="2489618"/>
              <a:ext cx="1025411" cy="102541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BE56AC-E69C-9753-FD6C-13F782ED28AA}"/>
              </a:ext>
            </a:extLst>
          </p:cNvPr>
          <p:cNvGrpSpPr/>
          <p:nvPr/>
        </p:nvGrpSpPr>
        <p:grpSpPr>
          <a:xfrm>
            <a:off x="2311704" y="-7460896"/>
            <a:ext cx="3215652" cy="3124998"/>
            <a:chOff x="2298185" y="-38120"/>
            <a:chExt cx="3215652" cy="312499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72B527-0301-9298-6DF8-9A3297BCDD1C}"/>
                </a:ext>
              </a:extLst>
            </p:cNvPr>
            <p:cNvSpPr/>
            <p:nvPr/>
          </p:nvSpPr>
          <p:spPr>
            <a:xfrm>
              <a:off x="2298185" y="-38120"/>
              <a:ext cx="3215652" cy="3124998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AE" dirty="0"/>
            </a:p>
            <a:p>
              <a:pPr algn="ctr"/>
              <a:endParaRPr lang="en-AE" dirty="0"/>
            </a:p>
            <a:p>
              <a:pPr algn="ctr"/>
              <a:r>
                <a:rPr lang="en-A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Financial Impact</a:t>
              </a:r>
            </a:p>
          </p:txBody>
        </p:sp>
        <p:pic>
          <p:nvPicPr>
            <p:cNvPr id="37" name="Graphic 36" descr="Flying Money with solid fill">
              <a:extLst>
                <a:ext uri="{FF2B5EF4-FFF2-40B4-BE49-F238E27FC236}">
                  <a16:creationId xmlns:a16="http://schemas.microsoft.com/office/drawing/2014/main" id="{CBC3F147-5D0D-807C-2057-A7C862F0C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610475">
              <a:off x="3445959" y="47235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B684E2-8CDE-1EF2-C29D-77FFACE2635B}"/>
              </a:ext>
            </a:extLst>
          </p:cNvPr>
          <p:cNvGrpSpPr/>
          <p:nvPr/>
        </p:nvGrpSpPr>
        <p:grpSpPr>
          <a:xfrm>
            <a:off x="3600140" y="-3018154"/>
            <a:ext cx="2509578" cy="2416515"/>
            <a:chOff x="3586621" y="4404622"/>
            <a:chExt cx="2509578" cy="24165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09CDAC7-F7DE-4A65-4DE2-EEA75584D09E}"/>
                </a:ext>
              </a:extLst>
            </p:cNvPr>
            <p:cNvSpPr/>
            <p:nvPr/>
          </p:nvSpPr>
          <p:spPr>
            <a:xfrm>
              <a:off x="3586621" y="4404622"/>
              <a:ext cx="2509578" cy="2416515"/>
            </a:xfrm>
            <a:prstGeom prst="ellipse">
              <a:avLst/>
            </a:prstGeom>
            <a:solidFill>
              <a:srgbClr val="634195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sz="2000" b="1" dirty="0"/>
            </a:p>
            <a:p>
              <a:pPr algn="ctr"/>
              <a:r>
                <a:rPr lang="en-US" sz="2000" b="1" dirty="0"/>
                <a:t>Conclusion</a:t>
              </a:r>
              <a:endParaRPr lang="en-AE" sz="2000" b="1" dirty="0"/>
            </a:p>
          </p:txBody>
        </p:sp>
        <p:pic>
          <p:nvPicPr>
            <p:cNvPr id="32" name="Graphic 31" descr="Alterations &amp; Tailoring with solid fill">
              <a:extLst>
                <a:ext uri="{FF2B5EF4-FFF2-40B4-BE49-F238E27FC236}">
                  <a16:creationId xmlns:a16="http://schemas.microsoft.com/office/drawing/2014/main" id="{953D6507-E808-42C8-E1A7-DCC21E220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27842" y="4732190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E1BD8E-D2E3-740E-F013-878CC5A15CE8}"/>
              </a:ext>
            </a:extLst>
          </p:cNvPr>
          <p:cNvGrpSpPr/>
          <p:nvPr/>
        </p:nvGrpSpPr>
        <p:grpSpPr>
          <a:xfrm>
            <a:off x="8071365" y="-4704305"/>
            <a:ext cx="3416262" cy="3372301"/>
            <a:chOff x="7764882" y="3100371"/>
            <a:chExt cx="3416262" cy="33723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F9EE34-BA8C-5DCE-FE03-365E2E985286}"/>
                </a:ext>
              </a:extLst>
            </p:cNvPr>
            <p:cNvSpPr/>
            <p:nvPr/>
          </p:nvSpPr>
          <p:spPr>
            <a:xfrm>
              <a:off x="7764882" y="3100371"/>
              <a:ext cx="3416262" cy="3372301"/>
            </a:xfrm>
            <a:prstGeom prst="ellipse">
              <a:avLst/>
            </a:prstGeom>
            <a:solidFill>
              <a:srgbClr val="463AB8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AE" dirty="0"/>
            </a:p>
            <a:p>
              <a:pPr algn="ctr"/>
              <a:endParaRPr lang="en-AE" dirty="0"/>
            </a:p>
            <a:p>
              <a:pPr algn="ctr"/>
              <a:r>
                <a:rPr lang="en-AE" sz="2400" b="1" dirty="0">
                  <a:solidFill>
                    <a:schemeClr val="bg1"/>
                  </a:solidFill>
                </a:rPr>
                <a:t>Demographics</a:t>
              </a:r>
            </a:p>
          </p:txBody>
        </p:sp>
        <p:pic>
          <p:nvPicPr>
            <p:cNvPr id="29" name="Graphic 28" descr="Users outline">
              <a:extLst>
                <a:ext uri="{FF2B5EF4-FFF2-40B4-BE49-F238E27FC236}">
                  <a16:creationId xmlns:a16="http://schemas.microsoft.com/office/drawing/2014/main" id="{2BCFC0CA-66D0-234F-C6A8-777D447D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19191" y="3638484"/>
              <a:ext cx="1515833" cy="145570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AC6C1F-6229-F29E-248E-628417480512}"/>
              </a:ext>
            </a:extLst>
          </p:cNvPr>
          <p:cNvGrpSpPr/>
          <p:nvPr/>
        </p:nvGrpSpPr>
        <p:grpSpPr>
          <a:xfrm>
            <a:off x="9142086" y="-7764114"/>
            <a:ext cx="3641770" cy="3531477"/>
            <a:chOff x="9128567" y="-341338"/>
            <a:chExt cx="3641770" cy="35314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BF2698-28C8-C0FE-DE63-42290965D433}"/>
                </a:ext>
              </a:extLst>
            </p:cNvPr>
            <p:cNvSpPr/>
            <p:nvPr/>
          </p:nvSpPr>
          <p:spPr>
            <a:xfrm>
              <a:off x="9128567" y="-341338"/>
              <a:ext cx="3641770" cy="3531477"/>
            </a:xfrm>
            <a:prstGeom prst="ellipse">
              <a:avLst/>
            </a:prstGeom>
            <a:solidFill>
              <a:srgbClr val="A97CCA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Study Goal</a:t>
              </a:r>
              <a:endParaRPr lang="en-AE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Graphic 23" descr="Bullseye with solid fill">
              <a:extLst>
                <a:ext uri="{FF2B5EF4-FFF2-40B4-BE49-F238E27FC236}">
                  <a16:creationId xmlns:a16="http://schemas.microsoft.com/office/drawing/2014/main" id="{9CF4937F-AFF2-3228-BD98-314EC4A14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59708" y="22450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9F20A4-88FE-129F-10A0-27DC79D50A0D}"/>
              </a:ext>
            </a:extLst>
          </p:cNvPr>
          <p:cNvGrpSpPr/>
          <p:nvPr/>
        </p:nvGrpSpPr>
        <p:grpSpPr>
          <a:xfrm>
            <a:off x="7137288" y="-6830717"/>
            <a:ext cx="2679539" cy="2599056"/>
            <a:chOff x="6858000" y="916330"/>
            <a:chExt cx="2679539" cy="25990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0C8D66-BF43-521D-A35C-E2536F69F5DA}"/>
                </a:ext>
              </a:extLst>
            </p:cNvPr>
            <p:cNvSpPr/>
            <p:nvPr/>
          </p:nvSpPr>
          <p:spPr>
            <a:xfrm>
              <a:off x="6858000" y="916330"/>
              <a:ext cx="2679539" cy="2599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pic>
          <p:nvPicPr>
            <p:cNvPr id="21" name="Graphic 20" descr="Address Book outline">
              <a:extLst>
                <a:ext uri="{FF2B5EF4-FFF2-40B4-BE49-F238E27FC236}">
                  <a16:creationId xmlns:a16="http://schemas.microsoft.com/office/drawing/2014/main" id="{EA68D983-9FE9-D5CA-E9A6-59ECE218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17196" y="1387299"/>
              <a:ext cx="861144" cy="861144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EF7AD7-0897-A540-4878-5F4D6DAFC2CB}"/>
              </a:ext>
            </a:extLst>
          </p:cNvPr>
          <p:cNvGrpSpPr/>
          <p:nvPr/>
        </p:nvGrpSpPr>
        <p:grpSpPr>
          <a:xfrm>
            <a:off x="453357" y="-2986220"/>
            <a:ext cx="2367023" cy="2294256"/>
            <a:chOff x="439838" y="4436556"/>
            <a:chExt cx="2367023" cy="229425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3E246D-CF06-DB07-7E71-2CB64BCC1F39}"/>
                </a:ext>
              </a:extLst>
            </p:cNvPr>
            <p:cNvSpPr/>
            <p:nvPr/>
          </p:nvSpPr>
          <p:spPr>
            <a:xfrm>
              <a:off x="439838" y="4436556"/>
              <a:ext cx="2367023" cy="2294256"/>
            </a:xfrm>
            <a:prstGeom prst="ellipse">
              <a:avLst/>
            </a:prstGeom>
            <a:solidFill>
              <a:srgbClr val="7152BE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Behavioral  / Societal Shifts</a:t>
              </a:r>
              <a:endParaRPr lang="en-A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9" name="Graphic 48" descr="Meditation with solid fill">
              <a:extLst>
                <a:ext uri="{FF2B5EF4-FFF2-40B4-BE49-F238E27FC236}">
                  <a16:creationId xmlns:a16="http://schemas.microsoft.com/office/drawing/2014/main" id="{3228F82D-10B5-7D81-BFCE-9227F572C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45159" y="4806251"/>
              <a:ext cx="756380" cy="75638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0C8DB1-E582-5B7A-D35F-8403E967AC3F}"/>
              </a:ext>
            </a:extLst>
          </p:cNvPr>
          <p:cNvGrpSpPr/>
          <p:nvPr/>
        </p:nvGrpSpPr>
        <p:grpSpPr>
          <a:xfrm>
            <a:off x="5011324" y="-7085963"/>
            <a:ext cx="1947173" cy="1925829"/>
            <a:chOff x="4997805" y="336813"/>
            <a:chExt cx="1947173" cy="192582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6765BB-D20E-E77F-2F74-166B6A63AE07}"/>
                </a:ext>
              </a:extLst>
            </p:cNvPr>
            <p:cNvSpPr/>
            <p:nvPr/>
          </p:nvSpPr>
          <p:spPr>
            <a:xfrm>
              <a:off x="4997805" y="336813"/>
              <a:ext cx="1947173" cy="1925829"/>
            </a:xfrm>
            <a:prstGeom prst="ellipse">
              <a:avLst/>
            </a:prstGeom>
            <a:solidFill>
              <a:srgbClr val="6964C4"/>
            </a:solidFill>
            <a:ln>
              <a:noFill/>
            </a:ln>
            <a:effectLst>
              <a:outerShdw blurRad="152400" dist="63500" dir="9000000" sx="102000" sy="102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Government Response</a:t>
              </a:r>
              <a:endParaRPr lang="en-A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AE" dirty="0"/>
            </a:p>
          </p:txBody>
        </p:sp>
        <p:pic>
          <p:nvPicPr>
            <p:cNvPr id="46" name="Graphic 45" descr="Ski Gondola with solid fill">
              <a:extLst>
                <a:ext uri="{FF2B5EF4-FFF2-40B4-BE49-F238E27FC236}">
                  <a16:creationId xmlns:a16="http://schemas.microsoft.com/office/drawing/2014/main" id="{D1CEAB43-C1CC-00DF-7222-57AEB4A7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634697" y="498902"/>
              <a:ext cx="673387" cy="673387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396F2CF5-D7C7-ED67-572A-8EE8D5F41FC0}"/>
              </a:ext>
            </a:extLst>
          </p:cNvPr>
          <p:cNvSpPr/>
          <p:nvPr/>
        </p:nvSpPr>
        <p:spPr>
          <a:xfrm>
            <a:off x="4043855" y="-5726327"/>
            <a:ext cx="4104289" cy="4033603"/>
          </a:xfrm>
          <a:prstGeom prst="ellipse">
            <a:avLst/>
          </a:prstGeom>
          <a:blipFill dpi="0" rotWithShape="1">
            <a:blip r:embed="rId22">
              <a:alphaModFix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87000"/>
                      </a14:imgEffect>
                      <a14:imgEffect>
                        <a14:brightnessContrast bright="-6000" contrast="-4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63500" dir="9000000" sx="102000" sy="102000" algn="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AE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B1AFB00-2CED-380B-8AB7-5F17AF5D8711}"/>
              </a:ext>
            </a:extLst>
          </p:cNvPr>
          <p:cNvSpPr/>
          <p:nvPr/>
        </p:nvSpPr>
        <p:spPr>
          <a:xfrm>
            <a:off x="-15486" y="-182244"/>
            <a:ext cx="12541624" cy="713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C0148D3-38BF-1472-927A-066AE417A2BF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4288411-B883-6E78-1592-0C18D5DBCF9B}"/>
              </a:ext>
            </a:extLst>
          </p:cNvPr>
          <p:cNvSpPr/>
          <p:nvPr/>
        </p:nvSpPr>
        <p:spPr>
          <a:xfrm>
            <a:off x="-51110" y="-274071"/>
            <a:ext cx="12541624" cy="7131703"/>
          </a:xfrm>
          <a:prstGeom prst="rect">
            <a:avLst/>
          </a:prstGeom>
          <a:solidFill>
            <a:srgbClr val="44C5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chemeClr val="bg1"/>
              </a:solidFill>
            </a:endParaRP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F41ABF6C-ADE8-BA86-52E5-F1A1F9003353}"/>
              </a:ext>
            </a:extLst>
          </p:cNvPr>
          <p:cNvGrpSpPr/>
          <p:nvPr/>
        </p:nvGrpSpPr>
        <p:grpSpPr>
          <a:xfrm>
            <a:off x="782658" y="561677"/>
            <a:ext cx="8605181" cy="4025483"/>
            <a:chOff x="-6644322" y="618571"/>
            <a:chExt cx="8605181" cy="4025483"/>
          </a:xfrm>
        </p:grpSpPr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3BDA7A6E-B6F7-78E2-0D8B-656AC5F8F2BE}"/>
                </a:ext>
              </a:extLst>
            </p:cNvPr>
            <p:cNvSpPr txBox="1"/>
            <p:nvPr/>
          </p:nvSpPr>
          <p:spPr>
            <a:xfrm>
              <a:off x="-6535271" y="618571"/>
              <a:ext cx="4814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AE" sz="48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TextBox 1088">
              <a:extLst>
                <a:ext uri="{FF2B5EF4-FFF2-40B4-BE49-F238E27FC236}">
                  <a16:creationId xmlns:a16="http://schemas.microsoft.com/office/drawing/2014/main" id="{A4B53146-A328-8D37-2E6B-F541AC80311C}"/>
                </a:ext>
              </a:extLst>
            </p:cNvPr>
            <p:cNvSpPr txBox="1"/>
            <p:nvPr/>
          </p:nvSpPr>
          <p:spPr>
            <a:xfrm>
              <a:off x="-6644322" y="1781732"/>
              <a:ext cx="860518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Covid-19 changed society permanently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shifted from immediately danger to long-term effects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 for data, not assumptions.</a:t>
              </a:r>
              <a:endParaRPr lang="en-A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55" name="Group 1154">
            <a:extLst>
              <a:ext uri="{FF2B5EF4-FFF2-40B4-BE49-F238E27FC236}">
                <a16:creationId xmlns:a16="http://schemas.microsoft.com/office/drawing/2014/main" id="{36106182-5B1F-BA38-FF5D-B1D14C4F9BE3}"/>
              </a:ext>
            </a:extLst>
          </p:cNvPr>
          <p:cNvGrpSpPr/>
          <p:nvPr/>
        </p:nvGrpSpPr>
        <p:grpSpPr>
          <a:xfrm>
            <a:off x="11652739" y="4718981"/>
            <a:ext cx="88421942" cy="1592819"/>
            <a:chOff x="12192000" y="4719538"/>
            <a:chExt cx="88421942" cy="1592819"/>
          </a:xfrm>
        </p:grpSpPr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030D1CA3-C815-CF66-B873-B954CB018F38}"/>
                </a:ext>
              </a:extLst>
            </p:cNvPr>
            <p:cNvGrpSpPr/>
            <p:nvPr/>
          </p:nvGrpSpPr>
          <p:grpSpPr>
            <a:xfrm>
              <a:off x="12192000" y="4719538"/>
              <a:ext cx="44436757" cy="1508830"/>
              <a:chOff x="12597387" y="4748102"/>
              <a:chExt cx="44436757" cy="1508830"/>
            </a:xfrm>
            <a:noFill/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E997EA7-DB37-B9C8-30E7-5D43C711B500}"/>
                  </a:ext>
                </a:extLst>
              </p:cNvPr>
              <p:cNvGrpSpPr/>
              <p:nvPr/>
            </p:nvGrpSpPr>
            <p:grpSpPr>
              <a:xfrm>
                <a:off x="12597387" y="4748102"/>
                <a:ext cx="22055897" cy="1436839"/>
                <a:chOff x="-4176487" y="3618784"/>
                <a:chExt cx="22055897" cy="1436839"/>
              </a:xfrm>
              <a:grpFill/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AEB2BE81-F920-9983-7156-CCF274152C2C}"/>
                    </a:ext>
                  </a:extLst>
                </p:cNvPr>
                <p:cNvGrpSpPr/>
                <p:nvPr/>
              </p:nvGrpSpPr>
              <p:grpSpPr>
                <a:xfrm>
                  <a:off x="-4176487" y="3618784"/>
                  <a:ext cx="2872302" cy="1364848"/>
                  <a:chOff x="104047" y="4572747"/>
                  <a:chExt cx="2872302" cy="1364848"/>
                </a:xfrm>
                <a:grpFill/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F111DA2-93F0-9CAA-56EA-DACA7D09E9D6}"/>
                      </a:ext>
                    </a:extLst>
                  </p:cNvPr>
                  <p:cNvGrpSpPr/>
                  <p:nvPr/>
                </p:nvGrpSpPr>
                <p:grpSpPr>
                  <a:xfrm>
                    <a:off x="104047" y="4572747"/>
                    <a:ext cx="2872302" cy="1364848"/>
                    <a:chOff x="1017323" y="2263907"/>
                    <a:chExt cx="2872302" cy="1364848"/>
                  </a:xfrm>
                  <a:grpFill/>
                </p:grpSpPr>
                <p:sp>
                  <p:nvSpPr>
                    <p:cNvPr id="42" name="Rectangle: Rounded Corners 41">
                      <a:extLst>
                        <a:ext uri="{FF2B5EF4-FFF2-40B4-BE49-F238E27FC236}">
                          <a16:creationId xmlns:a16="http://schemas.microsoft.com/office/drawing/2014/main" id="{7A891DB9-028C-7593-938E-DEFD025EB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7323" y="2263907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pic>
                  <p:nvPicPr>
                    <p:cNvPr id="35" name="Picture 34" descr="Virus icon">
                      <a:extLst>
                        <a:ext uri="{FF2B5EF4-FFF2-40B4-BE49-F238E27FC236}">
                          <a16:creationId xmlns:a16="http://schemas.microsoft.com/office/drawing/2014/main" id="{9C9B4089-0F77-B5D1-FB3A-9C43B92A71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BEBA8EAE-BF5A-486C-A8C5-ECC9F3942E4B}">
                          <a14:imgProps xmlns:a14="http://schemas.microsoft.com/office/drawing/2010/main">
                            <a14:imgLayer r:embed="rId25">
                              <a14:imgEffect>
                                <a14:backgroundRemoval t="10000" b="90000" l="10000" r="90000"/>
                              </a14:imgEffect>
                              <a14:imgEffect>
                                <a14:brightnessContrast contrast="-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13015" y="2263907"/>
                      <a:ext cx="1062611" cy="977389"/>
                    </a:xfrm>
                    <a:prstGeom prst="rect">
                      <a:avLst/>
                    </a:prstGeom>
                    <a:grpFill/>
                  </p:spPr>
                </p:pic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A124836-0A96-9C14-7627-C7C155473306}"/>
                      </a:ext>
                    </a:extLst>
                  </p:cNvPr>
                  <p:cNvSpPr txBox="1"/>
                  <p:nvPr/>
                </p:nvSpPr>
                <p:spPr>
                  <a:xfrm>
                    <a:off x="566047" y="5470289"/>
                    <a:ext cx="1846390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Outbreak</a:t>
                    </a:r>
                    <a:endParaRPr lang="en-A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6EC8A406-B8D3-28B7-DAC9-97CAAE9496C8}"/>
                    </a:ext>
                  </a:extLst>
                </p:cNvPr>
                <p:cNvGrpSpPr/>
                <p:nvPr/>
              </p:nvGrpSpPr>
              <p:grpSpPr>
                <a:xfrm>
                  <a:off x="-979221" y="3630782"/>
                  <a:ext cx="2872302" cy="1364848"/>
                  <a:chOff x="1834167" y="2601584"/>
                  <a:chExt cx="2872302" cy="1364848"/>
                </a:xfrm>
                <a:grpFill/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EB192461-270B-D1E4-2F80-D65664B29F62}"/>
                      </a:ext>
                    </a:extLst>
                  </p:cNvPr>
                  <p:cNvGrpSpPr/>
                  <p:nvPr/>
                </p:nvGrpSpPr>
                <p:grpSpPr>
                  <a:xfrm>
                    <a:off x="1834167" y="260158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58" name="Rectangle: Rounded Corners 57">
                      <a:extLst>
                        <a:ext uri="{FF2B5EF4-FFF2-40B4-BE49-F238E27FC236}">
                          <a16:creationId xmlns:a16="http://schemas.microsoft.com/office/drawing/2014/main" id="{001AC53D-A991-FB7A-E4DA-2EED9356E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F193B04-EA9B-79BB-BA49-5105CF36B3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1571" y="3566519"/>
                      <a:ext cx="1846390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Spread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3B8FC9BA-8A41-949E-A12D-571F2B7FBD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26360" y="2602688"/>
                    <a:ext cx="952500" cy="95250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0B806ADA-03E7-BAA9-B12E-5B07604E20DE}"/>
                    </a:ext>
                  </a:extLst>
                </p:cNvPr>
                <p:cNvGrpSpPr/>
                <p:nvPr/>
              </p:nvGrpSpPr>
              <p:grpSpPr>
                <a:xfrm>
                  <a:off x="2218045" y="3642780"/>
                  <a:ext cx="2872302" cy="1364848"/>
                  <a:chOff x="3053556" y="4405404"/>
                  <a:chExt cx="2872302" cy="1364848"/>
                </a:xfrm>
                <a:grpFill/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54FD866-4176-9C19-6FB9-DF72DA44D40C}"/>
                      </a:ext>
                    </a:extLst>
                  </p:cNvPr>
                  <p:cNvGrpSpPr/>
                  <p:nvPr/>
                </p:nvGrpSpPr>
                <p:grpSpPr>
                  <a:xfrm>
                    <a:off x="3053556" y="440540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68" name="Rectangle: Rounded Corners 67">
                      <a:extLst>
                        <a:ext uri="{FF2B5EF4-FFF2-40B4-BE49-F238E27FC236}">
                          <a16:creationId xmlns:a16="http://schemas.microsoft.com/office/drawing/2014/main" id="{3C42B3C5-2322-03B6-C43C-410606548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B56F6676-E1F3-BEE5-DE8A-E6C6401D8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1571" y="3566519"/>
                      <a:ext cx="1846390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Lockdown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76DE7732-D184-AF9F-0884-454F16AA3F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0161" y="4420704"/>
                    <a:ext cx="996899" cy="996899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2750F21-DFF0-AD16-F989-51779A632A5C}"/>
                    </a:ext>
                  </a:extLst>
                </p:cNvPr>
                <p:cNvGrpSpPr/>
                <p:nvPr/>
              </p:nvGrpSpPr>
              <p:grpSpPr>
                <a:xfrm>
                  <a:off x="5415311" y="3654778"/>
                  <a:ext cx="2872302" cy="1364848"/>
                  <a:chOff x="4885452" y="2601584"/>
                  <a:chExt cx="2872302" cy="1364848"/>
                </a:xfrm>
                <a:grpFill/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B847AE23-A5B6-59CC-48D9-E194433ADF12}"/>
                      </a:ext>
                    </a:extLst>
                  </p:cNvPr>
                  <p:cNvGrpSpPr/>
                  <p:nvPr/>
                </p:nvGrpSpPr>
                <p:grpSpPr>
                  <a:xfrm>
                    <a:off x="4885452" y="260158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74" name="Rectangle: Rounded Corners 73">
                      <a:extLst>
                        <a:ext uri="{FF2B5EF4-FFF2-40B4-BE49-F238E27FC236}">
                          <a16:creationId xmlns:a16="http://schemas.microsoft.com/office/drawing/2014/main" id="{EEDCB1D0-2EAE-B1A8-9DD0-1E9787583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09C9893E-552D-683D-BA2E-3A3A38A55D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Increasing Death Rates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26" name="Picture 2" descr="Health - Free healthcare and medical icons">
                    <a:extLst>
                      <a:ext uri="{FF2B5EF4-FFF2-40B4-BE49-F238E27FC236}">
                        <a16:creationId xmlns:a16="http://schemas.microsoft.com/office/drawing/2014/main" id="{53B5DE9D-2ACC-A0F5-6ABF-FB15A3DDC0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90874" y="2730623"/>
                    <a:ext cx="718131" cy="718131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20657EB0-8E77-BFC7-FDBF-DE73AD76C8B3}"/>
                    </a:ext>
                  </a:extLst>
                </p:cNvPr>
                <p:cNvGrpSpPr/>
                <p:nvPr/>
              </p:nvGrpSpPr>
              <p:grpSpPr>
                <a:xfrm>
                  <a:off x="8612577" y="3666776"/>
                  <a:ext cx="2872302" cy="1364848"/>
                  <a:chOff x="5401858" y="2932431"/>
                  <a:chExt cx="2872302" cy="1364848"/>
                </a:xfrm>
                <a:grpFill/>
              </p:grpSpPr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F6A2369C-8369-9CA7-1A25-2472C3979C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1858" y="2932431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83" name="Rectangle: Rounded Corners 82">
                      <a:extLst>
                        <a:ext uri="{FF2B5EF4-FFF2-40B4-BE49-F238E27FC236}">
                          <a16:creationId xmlns:a16="http://schemas.microsoft.com/office/drawing/2014/main" id="{FC76376C-C0DA-D236-E2AB-E4132203E5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ADD6D9C6-B33A-3241-33A0-87B0F13617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Economic Crisis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28" name="Picture 4" descr="Recession - Free business and finance icons">
                    <a:extLst>
                      <a:ext uri="{FF2B5EF4-FFF2-40B4-BE49-F238E27FC236}">
                        <a16:creationId xmlns:a16="http://schemas.microsoft.com/office/drawing/2014/main" id="{7194473E-A43D-5FBD-0D17-1A2DE35632A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01412" y="3078938"/>
                    <a:ext cx="731592" cy="731592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64FDA3E-7AA9-E70C-A62C-72DAA130128C}"/>
                    </a:ext>
                  </a:extLst>
                </p:cNvPr>
                <p:cNvGrpSpPr/>
                <p:nvPr/>
              </p:nvGrpSpPr>
              <p:grpSpPr>
                <a:xfrm>
                  <a:off x="11809843" y="3678775"/>
                  <a:ext cx="2872302" cy="1364848"/>
                  <a:chOff x="6249939" y="4466828"/>
                  <a:chExt cx="2872302" cy="1364848"/>
                </a:xfrm>
                <a:grpFill/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97639B26-06B1-C3F9-4186-2BFAE7801FE5}"/>
                      </a:ext>
                    </a:extLst>
                  </p:cNvPr>
                  <p:cNvGrpSpPr/>
                  <p:nvPr/>
                </p:nvGrpSpPr>
                <p:grpSpPr>
                  <a:xfrm>
                    <a:off x="6249939" y="4466828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89" name="Rectangle: Rounded Corners 88">
                      <a:extLst>
                        <a:ext uri="{FF2B5EF4-FFF2-40B4-BE49-F238E27FC236}">
                          <a16:creationId xmlns:a16="http://schemas.microsoft.com/office/drawing/2014/main" id="{41E9BDEC-7DF8-8005-BE01-33DC4D33C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452B5E0F-F5AC-0F5F-87AF-50C86627EF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Vaccine Production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30" name="Picture 6" descr="Vaccine - Free healthcare and medical icons">
                    <a:extLst>
                      <a:ext uri="{FF2B5EF4-FFF2-40B4-BE49-F238E27FC236}">
                        <a16:creationId xmlns:a16="http://schemas.microsoft.com/office/drawing/2014/main" id="{C30136FD-99B3-2D45-004D-051C2207E0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0410" y="4575842"/>
                    <a:ext cx="651360" cy="65136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EDBFB2D3-A156-7C29-A7C9-11A64F83DCAC}"/>
                    </a:ext>
                  </a:extLst>
                </p:cNvPr>
                <p:cNvGrpSpPr/>
                <p:nvPr/>
              </p:nvGrpSpPr>
              <p:grpSpPr>
                <a:xfrm>
                  <a:off x="15007108" y="3690775"/>
                  <a:ext cx="2872302" cy="1364848"/>
                  <a:chOff x="8928373" y="4118467"/>
                  <a:chExt cx="2872302" cy="1364848"/>
                </a:xfrm>
                <a:grpFill/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8E6A6520-04CB-E23C-B3DB-DA6A69657177}"/>
                      </a:ext>
                    </a:extLst>
                  </p:cNvPr>
                  <p:cNvGrpSpPr/>
                  <p:nvPr/>
                </p:nvGrpSpPr>
                <p:grpSpPr>
                  <a:xfrm>
                    <a:off x="8928373" y="4118467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95" name="Rectangle: Rounded Corners 94">
                      <a:extLst>
                        <a:ext uri="{FF2B5EF4-FFF2-40B4-BE49-F238E27FC236}">
                          <a16:creationId xmlns:a16="http://schemas.microsoft.com/office/drawing/2014/main" id="{BF47C3D0-9C15-0375-AEBD-DF0E2CF398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EC306BC-0FA7-15CB-DDB0-D11D81CF7F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Recovery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32" name="Picture 8" descr="Download Free Recovery Icons in PNG &amp; SVG">
                    <a:extLst>
                      <a:ext uri="{FF2B5EF4-FFF2-40B4-BE49-F238E27FC236}">
                        <a16:creationId xmlns:a16="http://schemas.microsoft.com/office/drawing/2014/main" id="{5142E302-2020-235F-954B-BDF1E50124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90079" y="4335260"/>
                    <a:ext cx="601449" cy="601449"/>
                  </a:xfrm>
                  <a:prstGeom prst="rect">
                    <a:avLst/>
                  </a:prstGeom>
                  <a:grpFill/>
                </p:spPr>
              </p:pic>
            </p:grpSp>
          </p:grpSp>
          <p:grpSp>
            <p:nvGrpSpPr>
              <p:cNvPr id="1041" name="Group 1040">
                <a:extLst>
                  <a:ext uri="{FF2B5EF4-FFF2-40B4-BE49-F238E27FC236}">
                    <a16:creationId xmlns:a16="http://schemas.microsoft.com/office/drawing/2014/main" id="{8C36B361-B4D9-B7D4-3519-F94C829269CB}"/>
                  </a:ext>
                </a:extLst>
              </p:cNvPr>
              <p:cNvGrpSpPr/>
              <p:nvPr/>
            </p:nvGrpSpPr>
            <p:grpSpPr>
              <a:xfrm>
                <a:off x="34978247" y="4820093"/>
                <a:ext cx="22055897" cy="1436839"/>
                <a:chOff x="-4176487" y="3618784"/>
                <a:chExt cx="22055897" cy="1436839"/>
              </a:xfrm>
              <a:grpFill/>
            </p:grpSpPr>
            <p:grpSp>
              <p:nvGrpSpPr>
                <p:cNvPr id="1042" name="Group 1041">
                  <a:extLst>
                    <a:ext uri="{FF2B5EF4-FFF2-40B4-BE49-F238E27FC236}">
                      <a16:creationId xmlns:a16="http://schemas.microsoft.com/office/drawing/2014/main" id="{7570B85D-87F7-C02E-7DA7-A48D591BA470}"/>
                    </a:ext>
                  </a:extLst>
                </p:cNvPr>
                <p:cNvGrpSpPr/>
                <p:nvPr/>
              </p:nvGrpSpPr>
              <p:grpSpPr>
                <a:xfrm>
                  <a:off x="-4176487" y="3618784"/>
                  <a:ext cx="2872302" cy="1364848"/>
                  <a:chOff x="104047" y="4572747"/>
                  <a:chExt cx="2872302" cy="1364848"/>
                </a:xfrm>
                <a:grpFill/>
              </p:grpSpPr>
              <p:grpSp>
                <p:nvGrpSpPr>
                  <p:cNvPr id="1073" name="Group 1072">
                    <a:extLst>
                      <a:ext uri="{FF2B5EF4-FFF2-40B4-BE49-F238E27FC236}">
                        <a16:creationId xmlns:a16="http://schemas.microsoft.com/office/drawing/2014/main" id="{FD64271B-F473-286E-88BB-DD2586B86135}"/>
                      </a:ext>
                    </a:extLst>
                  </p:cNvPr>
                  <p:cNvGrpSpPr/>
                  <p:nvPr/>
                </p:nvGrpSpPr>
                <p:grpSpPr>
                  <a:xfrm>
                    <a:off x="104047" y="4572747"/>
                    <a:ext cx="2872302" cy="1364848"/>
                    <a:chOff x="1017323" y="2263907"/>
                    <a:chExt cx="2872302" cy="1364848"/>
                  </a:xfrm>
                  <a:grpFill/>
                </p:grpSpPr>
                <p:sp>
                  <p:nvSpPr>
                    <p:cNvPr id="1075" name="Rectangle: Rounded Corners 1074">
                      <a:extLst>
                        <a:ext uri="{FF2B5EF4-FFF2-40B4-BE49-F238E27FC236}">
                          <a16:creationId xmlns:a16="http://schemas.microsoft.com/office/drawing/2014/main" id="{5B93B6A7-ACCB-24E8-C7E7-54B47C006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7323" y="2263907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pic>
                  <p:nvPicPr>
                    <p:cNvPr id="1076" name="Picture 1075" descr="Virus icon">
                      <a:extLst>
                        <a:ext uri="{FF2B5EF4-FFF2-40B4-BE49-F238E27FC236}">
                          <a16:creationId xmlns:a16="http://schemas.microsoft.com/office/drawing/2014/main" id="{F8EB9C30-74AA-9247-38B0-DAC23568A0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BEBA8EAE-BF5A-486C-A8C5-ECC9F3942E4B}">
                          <a14:imgProps xmlns:a14="http://schemas.microsoft.com/office/drawing/2010/main">
                            <a14:imgLayer r:embed="rId25">
                              <a14:imgEffect>
                                <a14:backgroundRemoval t="10000" b="90000" l="10000" r="90000"/>
                              </a14:imgEffect>
                              <a14:imgEffect>
                                <a14:brightnessContrast contrast="-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13015" y="2263907"/>
                      <a:ext cx="1062611" cy="977389"/>
                    </a:xfrm>
                    <a:prstGeom prst="rect">
                      <a:avLst/>
                    </a:prstGeom>
                    <a:grpFill/>
                  </p:spPr>
                </p:pic>
              </p:grpSp>
              <p:sp>
                <p:nvSpPr>
                  <p:cNvPr id="1074" name="TextBox 1073">
                    <a:extLst>
                      <a:ext uri="{FF2B5EF4-FFF2-40B4-BE49-F238E27FC236}">
                        <a16:creationId xmlns:a16="http://schemas.microsoft.com/office/drawing/2014/main" id="{000A9E1B-1470-D16B-BD70-14E3DDFEBA6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047" y="5470289"/>
                    <a:ext cx="1846390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Outbreak</a:t>
                    </a:r>
                    <a:endParaRPr lang="en-A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43" name="Group 1042">
                  <a:extLst>
                    <a:ext uri="{FF2B5EF4-FFF2-40B4-BE49-F238E27FC236}">
                      <a16:creationId xmlns:a16="http://schemas.microsoft.com/office/drawing/2014/main" id="{7A011867-C2B4-FB5B-8B40-214406DDA607}"/>
                    </a:ext>
                  </a:extLst>
                </p:cNvPr>
                <p:cNvGrpSpPr/>
                <p:nvPr/>
              </p:nvGrpSpPr>
              <p:grpSpPr>
                <a:xfrm>
                  <a:off x="-979221" y="3630782"/>
                  <a:ext cx="2872302" cy="1364848"/>
                  <a:chOff x="1834167" y="2601584"/>
                  <a:chExt cx="2872302" cy="1364848"/>
                </a:xfrm>
                <a:grpFill/>
              </p:grpSpPr>
              <p:grpSp>
                <p:nvGrpSpPr>
                  <p:cNvPr id="1069" name="Group 1068">
                    <a:extLst>
                      <a:ext uri="{FF2B5EF4-FFF2-40B4-BE49-F238E27FC236}">
                        <a16:creationId xmlns:a16="http://schemas.microsoft.com/office/drawing/2014/main" id="{58274880-8B20-761F-2F73-591E8EC677D2}"/>
                      </a:ext>
                    </a:extLst>
                  </p:cNvPr>
                  <p:cNvGrpSpPr/>
                  <p:nvPr/>
                </p:nvGrpSpPr>
                <p:grpSpPr>
                  <a:xfrm>
                    <a:off x="1834167" y="260158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071" name="Rectangle: Rounded Corners 1070">
                      <a:extLst>
                        <a:ext uri="{FF2B5EF4-FFF2-40B4-BE49-F238E27FC236}">
                          <a16:creationId xmlns:a16="http://schemas.microsoft.com/office/drawing/2014/main" id="{07BEB810-3386-5CCC-E12C-33E7D2EC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4186F856-3480-2251-609E-868697C8A7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1571" y="3566519"/>
                      <a:ext cx="1846390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Spread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70" name="Picture 1069">
                    <a:extLst>
                      <a:ext uri="{FF2B5EF4-FFF2-40B4-BE49-F238E27FC236}">
                        <a16:creationId xmlns:a16="http://schemas.microsoft.com/office/drawing/2014/main" id="{056CC254-906B-1431-2D6F-7FC87845BA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26360" y="2602688"/>
                    <a:ext cx="952500" cy="95250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44" name="Group 1043">
                  <a:extLst>
                    <a:ext uri="{FF2B5EF4-FFF2-40B4-BE49-F238E27FC236}">
                      <a16:creationId xmlns:a16="http://schemas.microsoft.com/office/drawing/2014/main" id="{9A1DBE67-B06B-CEDB-2198-C3D4447A49AD}"/>
                    </a:ext>
                  </a:extLst>
                </p:cNvPr>
                <p:cNvGrpSpPr/>
                <p:nvPr/>
              </p:nvGrpSpPr>
              <p:grpSpPr>
                <a:xfrm>
                  <a:off x="2218045" y="3642780"/>
                  <a:ext cx="2872302" cy="1364848"/>
                  <a:chOff x="3053556" y="4405404"/>
                  <a:chExt cx="2872302" cy="1364848"/>
                </a:xfrm>
                <a:grpFill/>
              </p:grpSpPr>
              <p:grpSp>
                <p:nvGrpSpPr>
                  <p:cNvPr id="1065" name="Group 1064">
                    <a:extLst>
                      <a:ext uri="{FF2B5EF4-FFF2-40B4-BE49-F238E27FC236}">
                        <a16:creationId xmlns:a16="http://schemas.microsoft.com/office/drawing/2014/main" id="{91CCE76A-8BCE-D7AD-D76E-7A88E54DAE26}"/>
                      </a:ext>
                    </a:extLst>
                  </p:cNvPr>
                  <p:cNvGrpSpPr/>
                  <p:nvPr/>
                </p:nvGrpSpPr>
                <p:grpSpPr>
                  <a:xfrm>
                    <a:off x="3053556" y="440540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067" name="Rectangle: Rounded Corners 1066">
                      <a:extLst>
                        <a:ext uri="{FF2B5EF4-FFF2-40B4-BE49-F238E27FC236}">
                          <a16:creationId xmlns:a16="http://schemas.microsoft.com/office/drawing/2014/main" id="{36695025-3FBF-3694-C3CF-F72A5E829B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068" name="TextBox 1067">
                      <a:extLst>
                        <a:ext uri="{FF2B5EF4-FFF2-40B4-BE49-F238E27FC236}">
                          <a16:creationId xmlns:a16="http://schemas.microsoft.com/office/drawing/2014/main" id="{0CD2B076-9FEE-B2EA-6996-E28EDA1961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1571" y="3566519"/>
                      <a:ext cx="1846390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Lockdown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66" name="Picture 1065">
                    <a:extLst>
                      <a:ext uri="{FF2B5EF4-FFF2-40B4-BE49-F238E27FC236}">
                        <a16:creationId xmlns:a16="http://schemas.microsoft.com/office/drawing/2014/main" id="{D5E7D25E-EAD9-1B72-C190-792DC8398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0161" y="4420704"/>
                    <a:ext cx="996899" cy="996899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45" name="Group 1044">
                  <a:extLst>
                    <a:ext uri="{FF2B5EF4-FFF2-40B4-BE49-F238E27FC236}">
                      <a16:creationId xmlns:a16="http://schemas.microsoft.com/office/drawing/2014/main" id="{C72BFDD6-3B11-C1E0-8CDC-60B6013AEA7F}"/>
                    </a:ext>
                  </a:extLst>
                </p:cNvPr>
                <p:cNvGrpSpPr/>
                <p:nvPr/>
              </p:nvGrpSpPr>
              <p:grpSpPr>
                <a:xfrm>
                  <a:off x="5415311" y="3654778"/>
                  <a:ext cx="2872302" cy="1364848"/>
                  <a:chOff x="4885452" y="2601584"/>
                  <a:chExt cx="2872302" cy="1364848"/>
                </a:xfrm>
                <a:grpFill/>
              </p:grpSpPr>
              <p:grpSp>
                <p:nvGrpSpPr>
                  <p:cNvPr id="1061" name="Group 1060">
                    <a:extLst>
                      <a:ext uri="{FF2B5EF4-FFF2-40B4-BE49-F238E27FC236}">
                        <a16:creationId xmlns:a16="http://schemas.microsoft.com/office/drawing/2014/main" id="{AD91A5CD-6116-4AE8-6634-6D83C255814A}"/>
                      </a:ext>
                    </a:extLst>
                  </p:cNvPr>
                  <p:cNvGrpSpPr/>
                  <p:nvPr/>
                </p:nvGrpSpPr>
                <p:grpSpPr>
                  <a:xfrm>
                    <a:off x="4885452" y="260158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063" name="Rectangle: Rounded Corners 1062">
                      <a:extLst>
                        <a:ext uri="{FF2B5EF4-FFF2-40B4-BE49-F238E27FC236}">
                          <a16:creationId xmlns:a16="http://schemas.microsoft.com/office/drawing/2014/main" id="{7FF3F14A-7793-E2AB-575D-0CC283B17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832A34AC-17EA-D601-E53A-06E1918455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Increasing Death Rates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62" name="Picture 2" descr="Health - Free healthcare and medical icons">
                    <a:extLst>
                      <a:ext uri="{FF2B5EF4-FFF2-40B4-BE49-F238E27FC236}">
                        <a16:creationId xmlns:a16="http://schemas.microsoft.com/office/drawing/2014/main" id="{9EEE9034-0E8B-4117-5189-F777183B79C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90874" y="2730623"/>
                    <a:ext cx="718131" cy="718131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46" name="Group 1045">
                  <a:extLst>
                    <a:ext uri="{FF2B5EF4-FFF2-40B4-BE49-F238E27FC236}">
                      <a16:creationId xmlns:a16="http://schemas.microsoft.com/office/drawing/2014/main" id="{E1E5F26F-B2F0-33E0-1586-BAAD0290CD2D}"/>
                    </a:ext>
                  </a:extLst>
                </p:cNvPr>
                <p:cNvGrpSpPr/>
                <p:nvPr/>
              </p:nvGrpSpPr>
              <p:grpSpPr>
                <a:xfrm>
                  <a:off x="8612577" y="3666776"/>
                  <a:ext cx="2872302" cy="1364848"/>
                  <a:chOff x="5401858" y="2932431"/>
                  <a:chExt cx="2872302" cy="1364848"/>
                </a:xfrm>
                <a:grpFill/>
              </p:grpSpPr>
              <p:grpSp>
                <p:nvGrpSpPr>
                  <p:cNvPr id="1057" name="Group 1056">
                    <a:extLst>
                      <a:ext uri="{FF2B5EF4-FFF2-40B4-BE49-F238E27FC236}">
                        <a16:creationId xmlns:a16="http://schemas.microsoft.com/office/drawing/2014/main" id="{515485B5-3D60-7D83-0C2F-1664BC7C5B9F}"/>
                      </a:ext>
                    </a:extLst>
                  </p:cNvPr>
                  <p:cNvGrpSpPr/>
                  <p:nvPr/>
                </p:nvGrpSpPr>
                <p:grpSpPr>
                  <a:xfrm>
                    <a:off x="5401858" y="2932431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059" name="Rectangle: Rounded Corners 1058">
                      <a:extLst>
                        <a:ext uri="{FF2B5EF4-FFF2-40B4-BE49-F238E27FC236}">
                          <a16:creationId xmlns:a16="http://schemas.microsoft.com/office/drawing/2014/main" id="{8656F905-251C-7919-051F-43E5AA01A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060" name="TextBox 1059">
                      <a:extLst>
                        <a:ext uri="{FF2B5EF4-FFF2-40B4-BE49-F238E27FC236}">
                          <a16:creationId xmlns:a16="http://schemas.microsoft.com/office/drawing/2014/main" id="{5B8C6E44-871D-1986-EA33-390CBEBE57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Economic Crisis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58" name="Picture 4" descr="Recession - Free business and finance icons">
                    <a:extLst>
                      <a:ext uri="{FF2B5EF4-FFF2-40B4-BE49-F238E27FC236}">
                        <a16:creationId xmlns:a16="http://schemas.microsoft.com/office/drawing/2014/main" id="{1F3C4BDC-5664-BAA8-94EA-96DE50DF5D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01412" y="3078938"/>
                    <a:ext cx="731592" cy="731592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47" name="Group 1046">
                  <a:extLst>
                    <a:ext uri="{FF2B5EF4-FFF2-40B4-BE49-F238E27FC236}">
                      <a16:creationId xmlns:a16="http://schemas.microsoft.com/office/drawing/2014/main" id="{8E905587-3DC2-3F8C-24DB-4F2A7A3BAC5F}"/>
                    </a:ext>
                  </a:extLst>
                </p:cNvPr>
                <p:cNvGrpSpPr/>
                <p:nvPr/>
              </p:nvGrpSpPr>
              <p:grpSpPr>
                <a:xfrm>
                  <a:off x="11809843" y="3678775"/>
                  <a:ext cx="2872302" cy="1364848"/>
                  <a:chOff x="6249939" y="4466828"/>
                  <a:chExt cx="2872302" cy="1364848"/>
                </a:xfrm>
                <a:grpFill/>
              </p:grpSpPr>
              <p:grpSp>
                <p:nvGrpSpPr>
                  <p:cNvPr id="1053" name="Group 1052">
                    <a:extLst>
                      <a:ext uri="{FF2B5EF4-FFF2-40B4-BE49-F238E27FC236}">
                        <a16:creationId xmlns:a16="http://schemas.microsoft.com/office/drawing/2014/main" id="{AFDE795F-9078-DF1B-2D25-47AC590DEB8A}"/>
                      </a:ext>
                    </a:extLst>
                  </p:cNvPr>
                  <p:cNvGrpSpPr/>
                  <p:nvPr/>
                </p:nvGrpSpPr>
                <p:grpSpPr>
                  <a:xfrm>
                    <a:off x="6249939" y="4466828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055" name="Rectangle: Rounded Corners 1054">
                      <a:extLst>
                        <a:ext uri="{FF2B5EF4-FFF2-40B4-BE49-F238E27FC236}">
                          <a16:creationId xmlns:a16="http://schemas.microsoft.com/office/drawing/2014/main" id="{887B5619-6124-2D4C-685B-E07E3368C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056" name="TextBox 1055">
                      <a:extLst>
                        <a:ext uri="{FF2B5EF4-FFF2-40B4-BE49-F238E27FC236}">
                          <a16:creationId xmlns:a16="http://schemas.microsoft.com/office/drawing/2014/main" id="{78CAB764-2D55-2378-F445-97C4B8F2CE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Vaccine Production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54" name="Picture 6" descr="Vaccine - Free healthcare and medical icons">
                    <a:extLst>
                      <a:ext uri="{FF2B5EF4-FFF2-40B4-BE49-F238E27FC236}">
                        <a16:creationId xmlns:a16="http://schemas.microsoft.com/office/drawing/2014/main" id="{F2B0D7A3-C02F-9B04-2643-A07E995034A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0410" y="4575842"/>
                    <a:ext cx="651360" cy="65136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48" name="Group 1047">
                  <a:extLst>
                    <a:ext uri="{FF2B5EF4-FFF2-40B4-BE49-F238E27FC236}">
                      <a16:creationId xmlns:a16="http://schemas.microsoft.com/office/drawing/2014/main" id="{9BA66221-1E63-50CE-1A70-1657A74CC12D}"/>
                    </a:ext>
                  </a:extLst>
                </p:cNvPr>
                <p:cNvGrpSpPr/>
                <p:nvPr/>
              </p:nvGrpSpPr>
              <p:grpSpPr>
                <a:xfrm>
                  <a:off x="15007108" y="3690775"/>
                  <a:ext cx="2872302" cy="1364848"/>
                  <a:chOff x="8928373" y="4118467"/>
                  <a:chExt cx="2872302" cy="1364848"/>
                </a:xfrm>
                <a:grpFill/>
              </p:grpSpPr>
              <p:grpSp>
                <p:nvGrpSpPr>
                  <p:cNvPr id="1049" name="Group 1048">
                    <a:extLst>
                      <a:ext uri="{FF2B5EF4-FFF2-40B4-BE49-F238E27FC236}">
                        <a16:creationId xmlns:a16="http://schemas.microsoft.com/office/drawing/2014/main" id="{5CBAFAA3-A5B2-B504-745D-D2B4CA00561E}"/>
                      </a:ext>
                    </a:extLst>
                  </p:cNvPr>
                  <p:cNvGrpSpPr/>
                  <p:nvPr/>
                </p:nvGrpSpPr>
                <p:grpSpPr>
                  <a:xfrm>
                    <a:off x="8928373" y="4118467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051" name="Rectangle: Rounded Corners 1050">
                      <a:extLst>
                        <a:ext uri="{FF2B5EF4-FFF2-40B4-BE49-F238E27FC236}">
                          <a16:creationId xmlns:a16="http://schemas.microsoft.com/office/drawing/2014/main" id="{11421273-2017-1340-D0E7-00870AE5A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052" name="TextBox 1051">
                      <a:extLst>
                        <a:ext uri="{FF2B5EF4-FFF2-40B4-BE49-F238E27FC236}">
                          <a16:creationId xmlns:a16="http://schemas.microsoft.com/office/drawing/2014/main" id="{1804A9EE-1C8A-8D5E-7DCF-2D5C57170A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Recovery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50" name="Picture 8" descr="Download Free Recovery Icons in PNG &amp; SVG">
                    <a:extLst>
                      <a:ext uri="{FF2B5EF4-FFF2-40B4-BE49-F238E27FC236}">
                        <a16:creationId xmlns:a16="http://schemas.microsoft.com/office/drawing/2014/main" id="{FF6666A3-18FF-7C62-86A9-96A2C03FF4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90079" y="4335260"/>
                    <a:ext cx="601449" cy="601449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E7E6D526-F2AD-1C70-2B42-4FEC428EEBC5}"/>
                </a:ext>
              </a:extLst>
            </p:cNvPr>
            <p:cNvGrpSpPr/>
            <p:nvPr/>
          </p:nvGrpSpPr>
          <p:grpSpPr>
            <a:xfrm>
              <a:off x="56177185" y="4803527"/>
              <a:ext cx="44436757" cy="1508830"/>
              <a:chOff x="12597387" y="4748102"/>
              <a:chExt cx="44436757" cy="1508830"/>
            </a:xfrm>
            <a:noFill/>
          </p:grpSpPr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77F16214-A51E-784F-A21D-731ADFF196EC}"/>
                  </a:ext>
                </a:extLst>
              </p:cNvPr>
              <p:cNvGrpSpPr/>
              <p:nvPr/>
            </p:nvGrpSpPr>
            <p:grpSpPr>
              <a:xfrm>
                <a:off x="12597387" y="4748102"/>
                <a:ext cx="22055897" cy="1436839"/>
                <a:chOff x="-4176487" y="3618784"/>
                <a:chExt cx="22055897" cy="1436839"/>
              </a:xfrm>
              <a:grpFill/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8E87502C-3114-4F7A-C1D1-21A5D0C3C482}"/>
                    </a:ext>
                  </a:extLst>
                </p:cNvPr>
                <p:cNvGrpSpPr/>
                <p:nvPr/>
              </p:nvGrpSpPr>
              <p:grpSpPr>
                <a:xfrm>
                  <a:off x="-4176487" y="3618784"/>
                  <a:ext cx="2872302" cy="1364848"/>
                  <a:chOff x="104047" y="4572747"/>
                  <a:chExt cx="2872302" cy="1364848"/>
                </a:xfrm>
                <a:grpFill/>
              </p:grpSpPr>
              <p:grpSp>
                <p:nvGrpSpPr>
                  <p:cNvPr id="1151" name="Group 1150">
                    <a:extLst>
                      <a:ext uri="{FF2B5EF4-FFF2-40B4-BE49-F238E27FC236}">
                        <a16:creationId xmlns:a16="http://schemas.microsoft.com/office/drawing/2014/main" id="{63FDECA5-5CA3-3A8D-1129-6C984BF1DA21}"/>
                      </a:ext>
                    </a:extLst>
                  </p:cNvPr>
                  <p:cNvGrpSpPr/>
                  <p:nvPr/>
                </p:nvGrpSpPr>
                <p:grpSpPr>
                  <a:xfrm>
                    <a:off x="104047" y="4572747"/>
                    <a:ext cx="2872302" cy="1364848"/>
                    <a:chOff x="1017323" y="2263907"/>
                    <a:chExt cx="2872302" cy="1364848"/>
                  </a:xfrm>
                  <a:grpFill/>
                </p:grpSpPr>
                <p:sp>
                  <p:nvSpPr>
                    <p:cNvPr id="1153" name="Rectangle: Rounded Corners 1152">
                      <a:extLst>
                        <a:ext uri="{FF2B5EF4-FFF2-40B4-BE49-F238E27FC236}">
                          <a16:creationId xmlns:a16="http://schemas.microsoft.com/office/drawing/2014/main" id="{B328F481-256B-68A1-8266-68D255603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7323" y="2263907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pic>
                  <p:nvPicPr>
                    <p:cNvPr id="1154" name="Picture 1153" descr="Virus icon">
                      <a:extLst>
                        <a:ext uri="{FF2B5EF4-FFF2-40B4-BE49-F238E27FC236}">
                          <a16:creationId xmlns:a16="http://schemas.microsoft.com/office/drawing/2014/main" id="{F65896FE-CAFF-CACD-3838-0C00D5AAB8E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BEBA8EAE-BF5A-486C-A8C5-ECC9F3942E4B}">
                          <a14:imgProps xmlns:a14="http://schemas.microsoft.com/office/drawing/2010/main">
                            <a14:imgLayer r:embed="rId25">
                              <a14:imgEffect>
                                <a14:backgroundRemoval t="10000" b="90000" l="10000" r="90000"/>
                              </a14:imgEffect>
                              <a14:imgEffect>
                                <a14:brightnessContrast contrast="-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13015" y="2263907"/>
                      <a:ext cx="1062611" cy="977389"/>
                    </a:xfrm>
                    <a:prstGeom prst="rect">
                      <a:avLst/>
                    </a:prstGeom>
                    <a:grpFill/>
                  </p:spPr>
                </p:pic>
              </p:grpSp>
              <p:sp>
                <p:nvSpPr>
                  <p:cNvPr id="1152" name="TextBox 1151">
                    <a:extLst>
                      <a:ext uri="{FF2B5EF4-FFF2-40B4-BE49-F238E27FC236}">
                        <a16:creationId xmlns:a16="http://schemas.microsoft.com/office/drawing/2014/main" id="{4761FCC3-8CF0-71A2-40EB-231D6310B3A7}"/>
                      </a:ext>
                    </a:extLst>
                  </p:cNvPr>
                  <p:cNvSpPr txBox="1"/>
                  <p:nvPr/>
                </p:nvSpPr>
                <p:spPr>
                  <a:xfrm>
                    <a:off x="566047" y="5470289"/>
                    <a:ext cx="1846390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Outbreak</a:t>
                    </a:r>
                    <a:endParaRPr lang="en-A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6990CDBD-EF98-0284-834B-3B9A52994926}"/>
                    </a:ext>
                  </a:extLst>
                </p:cNvPr>
                <p:cNvGrpSpPr/>
                <p:nvPr/>
              </p:nvGrpSpPr>
              <p:grpSpPr>
                <a:xfrm>
                  <a:off x="-979221" y="3630782"/>
                  <a:ext cx="2872302" cy="1364848"/>
                  <a:chOff x="1834167" y="2601584"/>
                  <a:chExt cx="2872302" cy="1364848"/>
                </a:xfrm>
                <a:grpFill/>
              </p:grpSpPr>
              <p:grpSp>
                <p:nvGrpSpPr>
                  <p:cNvPr id="1147" name="Group 1146">
                    <a:extLst>
                      <a:ext uri="{FF2B5EF4-FFF2-40B4-BE49-F238E27FC236}">
                        <a16:creationId xmlns:a16="http://schemas.microsoft.com/office/drawing/2014/main" id="{599638FA-B3AE-E14A-ECE8-E57BE9AABACA}"/>
                      </a:ext>
                    </a:extLst>
                  </p:cNvPr>
                  <p:cNvGrpSpPr/>
                  <p:nvPr/>
                </p:nvGrpSpPr>
                <p:grpSpPr>
                  <a:xfrm>
                    <a:off x="1834167" y="260158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49" name="Rectangle: Rounded Corners 1148">
                      <a:extLst>
                        <a:ext uri="{FF2B5EF4-FFF2-40B4-BE49-F238E27FC236}">
                          <a16:creationId xmlns:a16="http://schemas.microsoft.com/office/drawing/2014/main" id="{3630A190-9CA3-3A89-2F87-5FF2D8D85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50" name="TextBox 1149">
                      <a:extLst>
                        <a:ext uri="{FF2B5EF4-FFF2-40B4-BE49-F238E27FC236}">
                          <a16:creationId xmlns:a16="http://schemas.microsoft.com/office/drawing/2014/main" id="{B09F18DC-90E0-7980-9689-E918328996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1571" y="3566519"/>
                      <a:ext cx="1846390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Spread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48" name="Picture 1147">
                    <a:extLst>
                      <a:ext uri="{FF2B5EF4-FFF2-40B4-BE49-F238E27FC236}">
                        <a16:creationId xmlns:a16="http://schemas.microsoft.com/office/drawing/2014/main" id="{1347F822-5063-7D1B-7180-08BF820E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26360" y="2602688"/>
                    <a:ext cx="952500" cy="95250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6F6FB844-44D0-8584-D437-CB5D8A4CFA85}"/>
                    </a:ext>
                  </a:extLst>
                </p:cNvPr>
                <p:cNvGrpSpPr/>
                <p:nvPr/>
              </p:nvGrpSpPr>
              <p:grpSpPr>
                <a:xfrm>
                  <a:off x="2218045" y="3642780"/>
                  <a:ext cx="2872302" cy="1364848"/>
                  <a:chOff x="3053556" y="4405404"/>
                  <a:chExt cx="2872302" cy="1364848"/>
                </a:xfrm>
                <a:grpFill/>
              </p:grpSpPr>
              <p:grpSp>
                <p:nvGrpSpPr>
                  <p:cNvPr id="1143" name="Group 1142">
                    <a:extLst>
                      <a:ext uri="{FF2B5EF4-FFF2-40B4-BE49-F238E27FC236}">
                        <a16:creationId xmlns:a16="http://schemas.microsoft.com/office/drawing/2014/main" id="{79A85689-4050-0FF3-E35E-FDB21BEDB5BC}"/>
                      </a:ext>
                    </a:extLst>
                  </p:cNvPr>
                  <p:cNvGrpSpPr/>
                  <p:nvPr/>
                </p:nvGrpSpPr>
                <p:grpSpPr>
                  <a:xfrm>
                    <a:off x="3053556" y="440540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45" name="Rectangle: Rounded Corners 1144">
                      <a:extLst>
                        <a:ext uri="{FF2B5EF4-FFF2-40B4-BE49-F238E27FC236}">
                          <a16:creationId xmlns:a16="http://schemas.microsoft.com/office/drawing/2014/main" id="{8ADB7878-1600-89E5-EA17-107B3A6160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46" name="TextBox 1145">
                      <a:extLst>
                        <a:ext uri="{FF2B5EF4-FFF2-40B4-BE49-F238E27FC236}">
                          <a16:creationId xmlns:a16="http://schemas.microsoft.com/office/drawing/2014/main" id="{8829C242-CBFD-EA32-9108-D56193106B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1571" y="3566519"/>
                      <a:ext cx="1846390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Lockdown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44" name="Picture 1143">
                    <a:extLst>
                      <a:ext uri="{FF2B5EF4-FFF2-40B4-BE49-F238E27FC236}">
                        <a16:creationId xmlns:a16="http://schemas.microsoft.com/office/drawing/2014/main" id="{BD0E7E20-A580-3230-B3A9-32FA8423B3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0161" y="4420704"/>
                    <a:ext cx="996899" cy="996899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FC60C900-8ED1-BDF4-6EE6-8FCFBD2F9F6E}"/>
                    </a:ext>
                  </a:extLst>
                </p:cNvPr>
                <p:cNvGrpSpPr/>
                <p:nvPr/>
              </p:nvGrpSpPr>
              <p:grpSpPr>
                <a:xfrm>
                  <a:off x="5415311" y="3654778"/>
                  <a:ext cx="2872302" cy="1364848"/>
                  <a:chOff x="4885452" y="2601584"/>
                  <a:chExt cx="2872302" cy="1364848"/>
                </a:xfrm>
                <a:grpFill/>
              </p:grpSpPr>
              <p:grpSp>
                <p:nvGrpSpPr>
                  <p:cNvPr id="1139" name="Group 1138">
                    <a:extLst>
                      <a:ext uri="{FF2B5EF4-FFF2-40B4-BE49-F238E27FC236}">
                        <a16:creationId xmlns:a16="http://schemas.microsoft.com/office/drawing/2014/main" id="{1F3BB60C-9A0C-2918-2A57-C0BD54FDB81F}"/>
                      </a:ext>
                    </a:extLst>
                  </p:cNvPr>
                  <p:cNvGrpSpPr/>
                  <p:nvPr/>
                </p:nvGrpSpPr>
                <p:grpSpPr>
                  <a:xfrm>
                    <a:off x="4885452" y="260158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41" name="Rectangle: Rounded Corners 1140">
                      <a:extLst>
                        <a:ext uri="{FF2B5EF4-FFF2-40B4-BE49-F238E27FC236}">
                          <a16:creationId xmlns:a16="http://schemas.microsoft.com/office/drawing/2014/main" id="{A65A0F69-855E-1E07-FACF-19D5CA308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42" name="TextBox 1141">
                      <a:extLst>
                        <a:ext uri="{FF2B5EF4-FFF2-40B4-BE49-F238E27FC236}">
                          <a16:creationId xmlns:a16="http://schemas.microsoft.com/office/drawing/2014/main" id="{97FDE02B-9593-5911-3F8A-758C190147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Increasing Death Rates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40" name="Picture 2" descr="Health - Free healthcare and medical icons">
                    <a:extLst>
                      <a:ext uri="{FF2B5EF4-FFF2-40B4-BE49-F238E27FC236}">
                        <a16:creationId xmlns:a16="http://schemas.microsoft.com/office/drawing/2014/main" id="{B0D7592D-2CA1-4FFA-5129-86F577FB5AC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90874" y="2730623"/>
                    <a:ext cx="718131" cy="718131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124" name="Group 1123">
                  <a:extLst>
                    <a:ext uri="{FF2B5EF4-FFF2-40B4-BE49-F238E27FC236}">
                      <a16:creationId xmlns:a16="http://schemas.microsoft.com/office/drawing/2014/main" id="{BEA97B7B-1A52-AC9D-AB5D-AC594518066F}"/>
                    </a:ext>
                  </a:extLst>
                </p:cNvPr>
                <p:cNvGrpSpPr/>
                <p:nvPr/>
              </p:nvGrpSpPr>
              <p:grpSpPr>
                <a:xfrm>
                  <a:off x="8612577" y="3666776"/>
                  <a:ext cx="2872302" cy="1364848"/>
                  <a:chOff x="5401858" y="2932431"/>
                  <a:chExt cx="2872302" cy="1364848"/>
                </a:xfrm>
                <a:grpFill/>
              </p:grpSpPr>
              <p:grpSp>
                <p:nvGrpSpPr>
                  <p:cNvPr id="1135" name="Group 1134">
                    <a:extLst>
                      <a:ext uri="{FF2B5EF4-FFF2-40B4-BE49-F238E27FC236}">
                        <a16:creationId xmlns:a16="http://schemas.microsoft.com/office/drawing/2014/main" id="{B192A90F-89D3-0B1E-179C-4532ACB326A9}"/>
                      </a:ext>
                    </a:extLst>
                  </p:cNvPr>
                  <p:cNvGrpSpPr/>
                  <p:nvPr/>
                </p:nvGrpSpPr>
                <p:grpSpPr>
                  <a:xfrm>
                    <a:off x="5401858" y="2932431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37" name="Rectangle: Rounded Corners 1136">
                      <a:extLst>
                        <a:ext uri="{FF2B5EF4-FFF2-40B4-BE49-F238E27FC236}">
                          <a16:creationId xmlns:a16="http://schemas.microsoft.com/office/drawing/2014/main" id="{E2F4D6DA-3F7D-B14C-E66A-94433A4F0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38" name="TextBox 1137">
                      <a:extLst>
                        <a:ext uri="{FF2B5EF4-FFF2-40B4-BE49-F238E27FC236}">
                          <a16:creationId xmlns:a16="http://schemas.microsoft.com/office/drawing/2014/main" id="{41F8DCBF-E087-311D-737E-9795600956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Economic Crisis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36" name="Picture 4" descr="Recession - Free business and finance icons">
                    <a:extLst>
                      <a:ext uri="{FF2B5EF4-FFF2-40B4-BE49-F238E27FC236}">
                        <a16:creationId xmlns:a16="http://schemas.microsoft.com/office/drawing/2014/main" id="{841481CA-3C7F-8472-395F-A5CD733829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01412" y="3078938"/>
                    <a:ext cx="731592" cy="731592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125" name="Group 1124">
                  <a:extLst>
                    <a:ext uri="{FF2B5EF4-FFF2-40B4-BE49-F238E27FC236}">
                      <a16:creationId xmlns:a16="http://schemas.microsoft.com/office/drawing/2014/main" id="{65CFDB04-967B-0A7B-7055-927C0B73B0DE}"/>
                    </a:ext>
                  </a:extLst>
                </p:cNvPr>
                <p:cNvGrpSpPr/>
                <p:nvPr/>
              </p:nvGrpSpPr>
              <p:grpSpPr>
                <a:xfrm>
                  <a:off x="11809843" y="3678775"/>
                  <a:ext cx="2872302" cy="1364848"/>
                  <a:chOff x="6249939" y="4466828"/>
                  <a:chExt cx="2872302" cy="1364848"/>
                </a:xfrm>
                <a:grpFill/>
              </p:grpSpPr>
              <p:grpSp>
                <p:nvGrpSpPr>
                  <p:cNvPr id="1131" name="Group 1130">
                    <a:extLst>
                      <a:ext uri="{FF2B5EF4-FFF2-40B4-BE49-F238E27FC236}">
                        <a16:creationId xmlns:a16="http://schemas.microsoft.com/office/drawing/2014/main" id="{D0BC429D-ABD6-AC2D-D229-0F6054DD2351}"/>
                      </a:ext>
                    </a:extLst>
                  </p:cNvPr>
                  <p:cNvGrpSpPr/>
                  <p:nvPr/>
                </p:nvGrpSpPr>
                <p:grpSpPr>
                  <a:xfrm>
                    <a:off x="6249939" y="4466828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33" name="Rectangle: Rounded Corners 1132">
                      <a:extLst>
                        <a:ext uri="{FF2B5EF4-FFF2-40B4-BE49-F238E27FC236}">
                          <a16:creationId xmlns:a16="http://schemas.microsoft.com/office/drawing/2014/main" id="{ED193D81-63CF-E4B1-260E-C41A87974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34" name="TextBox 1133">
                      <a:extLst>
                        <a:ext uri="{FF2B5EF4-FFF2-40B4-BE49-F238E27FC236}">
                          <a16:creationId xmlns:a16="http://schemas.microsoft.com/office/drawing/2014/main" id="{D23A82D3-0E4C-1F5E-64F1-9AE17B85B9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Vaccine Production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32" name="Picture 6" descr="Vaccine - Free healthcare and medical icons">
                    <a:extLst>
                      <a:ext uri="{FF2B5EF4-FFF2-40B4-BE49-F238E27FC236}">
                        <a16:creationId xmlns:a16="http://schemas.microsoft.com/office/drawing/2014/main" id="{F56DDBEB-8780-395D-A1EB-FDCCE4BB66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0410" y="4575842"/>
                    <a:ext cx="651360" cy="65136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126" name="Group 1125">
                  <a:extLst>
                    <a:ext uri="{FF2B5EF4-FFF2-40B4-BE49-F238E27FC236}">
                      <a16:creationId xmlns:a16="http://schemas.microsoft.com/office/drawing/2014/main" id="{E6193B2E-C1F3-BF81-7F9A-4143C9DE6920}"/>
                    </a:ext>
                  </a:extLst>
                </p:cNvPr>
                <p:cNvGrpSpPr/>
                <p:nvPr/>
              </p:nvGrpSpPr>
              <p:grpSpPr>
                <a:xfrm>
                  <a:off x="15007108" y="3690775"/>
                  <a:ext cx="2872302" cy="1364848"/>
                  <a:chOff x="8928373" y="4118467"/>
                  <a:chExt cx="2872302" cy="1364848"/>
                </a:xfrm>
                <a:grpFill/>
              </p:grpSpPr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A90C3E8D-BD6C-E2C3-E6D2-9CEFB05533C7}"/>
                      </a:ext>
                    </a:extLst>
                  </p:cNvPr>
                  <p:cNvGrpSpPr/>
                  <p:nvPr/>
                </p:nvGrpSpPr>
                <p:grpSpPr>
                  <a:xfrm>
                    <a:off x="8928373" y="4118467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29" name="Rectangle: Rounded Corners 1128">
                      <a:extLst>
                        <a:ext uri="{FF2B5EF4-FFF2-40B4-BE49-F238E27FC236}">
                          <a16:creationId xmlns:a16="http://schemas.microsoft.com/office/drawing/2014/main" id="{AAF7464C-6D79-3A42-9BD1-5B930CBAA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30" name="TextBox 1129">
                      <a:extLst>
                        <a:ext uri="{FF2B5EF4-FFF2-40B4-BE49-F238E27FC236}">
                          <a16:creationId xmlns:a16="http://schemas.microsoft.com/office/drawing/2014/main" id="{11912292-A884-B377-C839-55B538F12A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Recovery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28" name="Picture 8" descr="Download Free Recovery Icons in PNG &amp; SVG">
                    <a:extLst>
                      <a:ext uri="{FF2B5EF4-FFF2-40B4-BE49-F238E27FC236}">
                        <a16:creationId xmlns:a16="http://schemas.microsoft.com/office/drawing/2014/main" id="{9412E36C-E83E-4D24-A1E7-9E3FEC4518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90079" y="4335260"/>
                    <a:ext cx="601449" cy="601449"/>
                  </a:xfrm>
                  <a:prstGeom prst="rect">
                    <a:avLst/>
                  </a:prstGeom>
                  <a:grpFill/>
                </p:spPr>
              </p:pic>
            </p:grp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16B5E6D4-5F27-F359-BF2E-D3F5A34D13E2}"/>
                  </a:ext>
                </a:extLst>
              </p:cNvPr>
              <p:cNvGrpSpPr/>
              <p:nvPr/>
            </p:nvGrpSpPr>
            <p:grpSpPr>
              <a:xfrm>
                <a:off x="34978247" y="4820093"/>
                <a:ext cx="22055897" cy="1436839"/>
                <a:chOff x="-4176487" y="3618784"/>
                <a:chExt cx="22055897" cy="1436839"/>
              </a:xfrm>
              <a:grpFill/>
            </p:grpSpPr>
            <p:grpSp>
              <p:nvGrpSpPr>
                <p:cNvPr id="1081" name="Group 1080">
                  <a:extLst>
                    <a:ext uri="{FF2B5EF4-FFF2-40B4-BE49-F238E27FC236}">
                      <a16:creationId xmlns:a16="http://schemas.microsoft.com/office/drawing/2014/main" id="{D393EAE8-C24C-DBF5-1397-27DF2EBEEF85}"/>
                    </a:ext>
                  </a:extLst>
                </p:cNvPr>
                <p:cNvGrpSpPr/>
                <p:nvPr/>
              </p:nvGrpSpPr>
              <p:grpSpPr>
                <a:xfrm>
                  <a:off x="-4176487" y="3618784"/>
                  <a:ext cx="2872302" cy="1364848"/>
                  <a:chOff x="104047" y="4572747"/>
                  <a:chExt cx="2872302" cy="1364848"/>
                </a:xfrm>
                <a:grpFill/>
              </p:grpSpPr>
              <p:grpSp>
                <p:nvGrpSpPr>
                  <p:cNvPr id="1116" name="Group 1115">
                    <a:extLst>
                      <a:ext uri="{FF2B5EF4-FFF2-40B4-BE49-F238E27FC236}">
                        <a16:creationId xmlns:a16="http://schemas.microsoft.com/office/drawing/2014/main" id="{1041BA61-DC9D-B00C-8C69-8C45FAD11534}"/>
                      </a:ext>
                    </a:extLst>
                  </p:cNvPr>
                  <p:cNvGrpSpPr/>
                  <p:nvPr/>
                </p:nvGrpSpPr>
                <p:grpSpPr>
                  <a:xfrm>
                    <a:off x="104047" y="4572747"/>
                    <a:ext cx="2872302" cy="1364848"/>
                    <a:chOff x="1017323" y="2263907"/>
                    <a:chExt cx="2872302" cy="1364848"/>
                  </a:xfrm>
                  <a:grpFill/>
                </p:grpSpPr>
                <p:sp>
                  <p:nvSpPr>
                    <p:cNvPr id="1118" name="Rectangle: Rounded Corners 1117">
                      <a:extLst>
                        <a:ext uri="{FF2B5EF4-FFF2-40B4-BE49-F238E27FC236}">
                          <a16:creationId xmlns:a16="http://schemas.microsoft.com/office/drawing/2014/main" id="{BC3192F9-DA84-CA01-454A-CFC469AA7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7323" y="2263907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pic>
                  <p:nvPicPr>
                    <p:cNvPr id="1119" name="Picture 1118" descr="Virus icon">
                      <a:extLst>
                        <a:ext uri="{FF2B5EF4-FFF2-40B4-BE49-F238E27FC236}">
                          <a16:creationId xmlns:a16="http://schemas.microsoft.com/office/drawing/2014/main" id="{91DCE0D5-C6A3-C764-B5B1-103C9BD868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BEBA8EAE-BF5A-486C-A8C5-ECC9F3942E4B}">
                          <a14:imgProps xmlns:a14="http://schemas.microsoft.com/office/drawing/2010/main">
                            <a14:imgLayer r:embed="rId25">
                              <a14:imgEffect>
                                <a14:backgroundRemoval t="10000" b="90000" l="10000" r="90000"/>
                              </a14:imgEffect>
                              <a14:imgEffect>
                                <a14:brightnessContrast contrast="-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13015" y="2263907"/>
                      <a:ext cx="1062611" cy="977389"/>
                    </a:xfrm>
                    <a:prstGeom prst="rect">
                      <a:avLst/>
                    </a:prstGeom>
                    <a:grpFill/>
                  </p:spPr>
                </p:pic>
              </p:grpSp>
              <p:sp>
                <p:nvSpPr>
                  <p:cNvPr id="1117" name="TextBox 1116">
                    <a:extLst>
                      <a:ext uri="{FF2B5EF4-FFF2-40B4-BE49-F238E27FC236}">
                        <a16:creationId xmlns:a16="http://schemas.microsoft.com/office/drawing/2014/main" id="{9D83DC72-9292-1644-FC4A-FB8F0C90A67B}"/>
                      </a:ext>
                    </a:extLst>
                  </p:cNvPr>
                  <p:cNvSpPr txBox="1"/>
                  <p:nvPr/>
                </p:nvSpPr>
                <p:spPr>
                  <a:xfrm>
                    <a:off x="566047" y="5470289"/>
                    <a:ext cx="1846390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Outbreak</a:t>
                    </a:r>
                    <a:endParaRPr lang="en-A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82" name="Group 1081">
                  <a:extLst>
                    <a:ext uri="{FF2B5EF4-FFF2-40B4-BE49-F238E27FC236}">
                      <a16:creationId xmlns:a16="http://schemas.microsoft.com/office/drawing/2014/main" id="{9128AE4C-A951-4CBB-EEA6-464A6020E06C}"/>
                    </a:ext>
                  </a:extLst>
                </p:cNvPr>
                <p:cNvGrpSpPr/>
                <p:nvPr/>
              </p:nvGrpSpPr>
              <p:grpSpPr>
                <a:xfrm>
                  <a:off x="-979221" y="3630782"/>
                  <a:ext cx="2872302" cy="1364848"/>
                  <a:chOff x="1834167" y="2601584"/>
                  <a:chExt cx="2872302" cy="1364848"/>
                </a:xfrm>
                <a:grpFill/>
              </p:grpSpPr>
              <p:grpSp>
                <p:nvGrpSpPr>
                  <p:cNvPr id="1112" name="Group 1111">
                    <a:extLst>
                      <a:ext uri="{FF2B5EF4-FFF2-40B4-BE49-F238E27FC236}">
                        <a16:creationId xmlns:a16="http://schemas.microsoft.com/office/drawing/2014/main" id="{445E95D4-68C6-E404-3271-F9C772F816B0}"/>
                      </a:ext>
                    </a:extLst>
                  </p:cNvPr>
                  <p:cNvGrpSpPr/>
                  <p:nvPr/>
                </p:nvGrpSpPr>
                <p:grpSpPr>
                  <a:xfrm>
                    <a:off x="1834167" y="260158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14" name="Rectangle: Rounded Corners 1113">
                      <a:extLst>
                        <a:ext uri="{FF2B5EF4-FFF2-40B4-BE49-F238E27FC236}">
                          <a16:creationId xmlns:a16="http://schemas.microsoft.com/office/drawing/2014/main" id="{DF886074-80D5-4AF8-4995-5AA6E171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15" name="TextBox 1114">
                      <a:extLst>
                        <a:ext uri="{FF2B5EF4-FFF2-40B4-BE49-F238E27FC236}">
                          <a16:creationId xmlns:a16="http://schemas.microsoft.com/office/drawing/2014/main" id="{2DACA653-68BC-44F6-1EC9-E81F09BB97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1571" y="3566519"/>
                      <a:ext cx="1846390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Spread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13" name="Picture 1112">
                    <a:extLst>
                      <a:ext uri="{FF2B5EF4-FFF2-40B4-BE49-F238E27FC236}">
                        <a16:creationId xmlns:a16="http://schemas.microsoft.com/office/drawing/2014/main" id="{9109542D-79A5-B5C1-AA1E-ED8A991A4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26360" y="2602688"/>
                    <a:ext cx="952500" cy="95250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83" name="Group 1082">
                  <a:extLst>
                    <a:ext uri="{FF2B5EF4-FFF2-40B4-BE49-F238E27FC236}">
                      <a16:creationId xmlns:a16="http://schemas.microsoft.com/office/drawing/2014/main" id="{1FA28706-D33D-1D3D-896E-5FDE49763CDD}"/>
                    </a:ext>
                  </a:extLst>
                </p:cNvPr>
                <p:cNvGrpSpPr/>
                <p:nvPr/>
              </p:nvGrpSpPr>
              <p:grpSpPr>
                <a:xfrm>
                  <a:off x="2218045" y="3642780"/>
                  <a:ext cx="2872302" cy="1364848"/>
                  <a:chOff x="3053556" y="4405404"/>
                  <a:chExt cx="2872302" cy="1364848"/>
                </a:xfrm>
                <a:grpFill/>
              </p:grpSpPr>
              <p:grpSp>
                <p:nvGrpSpPr>
                  <p:cNvPr id="1108" name="Group 1107">
                    <a:extLst>
                      <a:ext uri="{FF2B5EF4-FFF2-40B4-BE49-F238E27FC236}">
                        <a16:creationId xmlns:a16="http://schemas.microsoft.com/office/drawing/2014/main" id="{B423FE3E-B0B2-537B-3985-9E2AA0FBA98D}"/>
                      </a:ext>
                    </a:extLst>
                  </p:cNvPr>
                  <p:cNvGrpSpPr/>
                  <p:nvPr/>
                </p:nvGrpSpPr>
                <p:grpSpPr>
                  <a:xfrm>
                    <a:off x="3053556" y="440540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10" name="Rectangle: Rounded Corners 1109">
                      <a:extLst>
                        <a:ext uri="{FF2B5EF4-FFF2-40B4-BE49-F238E27FC236}">
                          <a16:creationId xmlns:a16="http://schemas.microsoft.com/office/drawing/2014/main" id="{4445BB77-8A2A-9D43-21DD-365132F89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11" name="TextBox 1110">
                      <a:extLst>
                        <a:ext uri="{FF2B5EF4-FFF2-40B4-BE49-F238E27FC236}">
                          <a16:creationId xmlns:a16="http://schemas.microsoft.com/office/drawing/2014/main" id="{0B557DA1-A529-65DC-9C0E-511F1F213A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1571" y="3566519"/>
                      <a:ext cx="1846390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Lockdown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09" name="Picture 1108">
                    <a:extLst>
                      <a:ext uri="{FF2B5EF4-FFF2-40B4-BE49-F238E27FC236}">
                        <a16:creationId xmlns:a16="http://schemas.microsoft.com/office/drawing/2014/main" id="{07881BA1-88EE-6A54-2B60-945DCFD13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0161" y="4420704"/>
                    <a:ext cx="996899" cy="996899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84" name="Group 1083">
                  <a:extLst>
                    <a:ext uri="{FF2B5EF4-FFF2-40B4-BE49-F238E27FC236}">
                      <a16:creationId xmlns:a16="http://schemas.microsoft.com/office/drawing/2014/main" id="{B45A6C41-73EA-F519-A0EB-85A2CA35608A}"/>
                    </a:ext>
                  </a:extLst>
                </p:cNvPr>
                <p:cNvGrpSpPr/>
                <p:nvPr/>
              </p:nvGrpSpPr>
              <p:grpSpPr>
                <a:xfrm>
                  <a:off x="5415311" y="3654778"/>
                  <a:ext cx="2872302" cy="1364848"/>
                  <a:chOff x="4885452" y="2601584"/>
                  <a:chExt cx="2872302" cy="1364848"/>
                </a:xfrm>
                <a:grpFill/>
              </p:grpSpPr>
              <p:grpSp>
                <p:nvGrpSpPr>
                  <p:cNvPr id="1104" name="Group 1103">
                    <a:extLst>
                      <a:ext uri="{FF2B5EF4-FFF2-40B4-BE49-F238E27FC236}">
                        <a16:creationId xmlns:a16="http://schemas.microsoft.com/office/drawing/2014/main" id="{79641656-6F4F-C3E5-00D0-CA5F0F2F39FD}"/>
                      </a:ext>
                    </a:extLst>
                  </p:cNvPr>
                  <p:cNvGrpSpPr/>
                  <p:nvPr/>
                </p:nvGrpSpPr>
                <p:grpSpPr>
                  <a:xfrm>
                    <a:off x="4885452" y="2601584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06" name="Rectangle: Rounded Corners 1105">
                      <a:extLst>
                        <a:ext uri="{FF2B5EF4-FFF2-40B4-BE49-F238E27FC236}">
                          <a16:creationId xmlns:a16="http://schemas.microsoft.com/office/drawing/2014/main" id="{A9EFD8B1-A251-709A-7D4E-91CBA91DBA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07" name="TextBox 1106">
                      <a:extLst>
                        <a:ext uri="{FF2B5EF4-FFF2-40B4-BE49-F238E27FC236}">
                          <a16:creationId xmlns:a16="http://schemas.microsoft.com/office/drawing/2014/main" id="{7BA56AC7-6D6F-B427-55D7-D9D12BD710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Increasing Death Rates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05" name="Picture 2" descr="Health - Free healthcare and medical icons">
                    <a:extLst>
                      <a:ext uri="{FF2B5EF4-FFF2-40B4-BE49-F238E27FC236}">
                        <a16:creationId xmlns:a16="http://schemas.microsoft.com/office/drawing/2014/main" id="{2E4BEAD8-0C8E-4FCA-8083-569572753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90874" y="2730623"/>
                    <a:ext cx="718131" cy="718131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85" name="Group 1084">
                  <a:extLst>
                    <a:ext uri="{FF2B5EF4-FFF2-40B4-BE49-F238E27FC236}">
                      <a16:creationId xmlns:a16="http://schemas.microsoft.com/office/drawing/2014/main" id="{4BFA1412-5777-8537-0DE4-11359BE91382}"/>
                    </a:ext>
                  </a:extLst>
                </p:cNvPr>
                <p:cNvGrpSpPr/>
                <p:nvPr/>
              </p:nvGrpSpPr>
              <p:grpSpPr>
                <a:xfrm>
                  <a:off x="8612577" y="3666776"/>
                  <a:ext cx="2872302" cy="1364848"/>
                  <a:chOff x="5401858" y="2932431"/>
                  <a:chExt cx="2872302" cy="1364848"/>
                </a:xfrm>
                <a:grpFill/>
              </p:grpSpPr>
              <p:grpSp>
                <p:nvGrpSpPr>
                  <p:cNvPr id="1100" name="Group 1099">
                    <a:extLst>
                      <a:ext uri="{FF2B5EF4-FFF2-40B4-BE49-F238E27FC236}">
                        <a16:creationId xmlns:a16="http://schemas.microsoft.com/office/drawing/2014/main" id="{28B93CC1-42B8-5245-9305-697D1DA41D69}"/>
                      </a:ext>
                    </a:extLst>
                  </p:cNvPr>
                  <p:cNvGrpSpPr/>
                  <p:nvPr/>
                </p:nvGrpSpPr>
                <p:grpSpPr>
                  <a:xfrm>
                    <a:off x="5401858" y="2932431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102" name="Rectangle: Rounded Corners 1101">
                      <a:extLst>
                        <a:ext uri="{FF2B5EF4-FFF2-40B4-BE49-F238E27FC236}">
                          <a16:creationId xmlns:a16="http://schemas.microsoft.com/office/drawing/2014/main" id="{0D197003-6E48-8048-8DDC-1098157C1B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103" name="TextBox 1102">
                      <a:extLst>
                        <a:ext uri="{FF2B5EF4-FFF2-40B4-BE49-F238E27FC236}">
                          <a16:creationId xmlns:a16="http://schemas.microsoft.com/office/drawing/2014/main" id="{FC938AA5-79AC-D181-F487-A9D8C6B95A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Economic Crisis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101" name="Picture 4" descr="Recession - Free business and finance icons">
                    <a:extLst>
                      <a:ext uri="{FF2B5EF4-FFF2-40B4-BE49-F238E27FC236}">
                        <a16:creationId xmlns:a16="http://schemas.microsoft.com/office/drawing/2014/main" id="{B18FC71F-EC2A-FB53-9F99-E2883F6E27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01412" y="3078938"/>
                    <a:ext cx="731592" cy="731592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90" name="Group 1089">
                  <a:extLst>
                    <a:ext uri="{FF2B5EF4-FFF2-40B4-BE49-F238E27FC236}">
                      <a16:creationId xmlns:a16="http://schemas.microsoft.com/office/drawing/2014/main" id="{0665A4C8-30F9-3086-2097-CBF60AF04710}"/>
                    </a:ext>
                  </a:extLst>
                </p:cNvPr>
                <p:cNvGrpSpPr/>
                <p:nvPr/>
              </p:nvGrpSpPr>
              <p:grpSpPr>
                <a:xfrm>
                  <a:off x="11809843" y="3678775"/>
                  <a:ext cx="2872302" cy="1364848"/>
                  <a:chOff x="6249939" y="4466828"/>
                  <a:chExt cx="2872302" cy="1364848"/>
                </a:xfrm>
                <a:grpFill/>
              </p:grpSpPr>
              <p:grpSp>
                <p:nvGrpSpPr>
                  <p:cNvPr id="1096" name="Group 1095">
                    <a:extLst>
                      <a:ext uri="{FF2B5EF4-FFF2-40B4-BE49-F238E27FC236}">
                        <a16:creationId xmlns:a16="http://schemas.microsoft.com/office/drawing/2014/main" id="{EDFD367B-85CE-4004-45C0-C3091942A5D3}"/>
                      </a:ext>
                    </a:extLst>
                  </p:cNvPr>
                  <p:cNvGrpSpPr/>
                  <p:nvPr/>
                </p:nvGrpSpPr>
                <p:grpSpPr>
                  <a:xfrm>
                    <a:off x="6249939" y="4466828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098" name="Rectangle: Rounded Corners 1097">
                      <a:extLst>
                        <a:ext uri="{FF2B5EF4-FFF2-40B4-BE49-F238E27FC236}">
                          <a16:creationId xmlns:a16="http://schemas.microsoft.com/office/drawing/2014/main" id="{04DB8AEF-E503-1455-04A9-525A77AD1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099" name="TextBox 1098">
                      <a:extLst>
                        <a:ext uri="{FF2B5EF4-FFF2-40B4-BE49-F238E27FC236}">
                          <a16:creationId xmlns:a16="http://schemas.microsoft.com/office/drawing/2014/main" id="{D3E416EB-3D5B-C739-495D-0609394F10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Vaccine Production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97" name="Picture 6" descr="Vaccine - Free healthcare and medical icons">
                    <a:extLst>
                      <a:ext uri="{FF2B5EF4-FFF2-40B4-BE49-F238E27FC236}">
                        <a16:creationId xmlns:a16="http://schemas.microsoft.com/office/drawing/2014/main" id="{45A8529F-D40E-33E2-90BC-6849BFA0D0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0410" y="4575842"/>
                    <a:ext cx="651360" cy="65136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1091" name="Group 1090">
                  <a:extLst>
                    <a:ext uri="{FF2B5EF4-FFF2-40B4-BE49-F238E27FC236}">
                      <a16:creationId xmlns:a16="http://schemas.microsoft.com/office/drawing/2014/main" id="{2C863905-F3BA-C36E-B284-4494E803FA99}"/>
                    </a:ext>
                  </a:extLst>
                </p:cNvPr>
                <p:cNvGrpSpPr/>
                <p:nvPr/>
              </p:nvGrpSpPr>
              <p:grpSpPr>
                <a:xfrm>
                  <a:off x="15007108" y="3690775"/>
                  <a:ext cx="2872302" cy="1364848"/>
                  <a:chOff x="8928373" y="4118467"/>
                  <a:chExt cx="2872302" cy="1364848"/>
                </a:xfrm>
                <a:grpFill/>
              </p:grpSpPr>
              <p:grpSp>
                <p:nvGrpSpPr>
                  <p:cNvPr id="1092" name="Group 1091">
                    <a:extLst>
                      <a:ext uri="{FF2B5EF4-FFF2-40B4-BE49-F238E27FC236}">
                        <a16:creationId xmlns:a16="http://schemas.microsoft.com/office/drawing/2014/main" id="{FCD60E88-8746-3BE6-AE58-F590681010CB}"/>
                      </a:ext>
                    </a:extLst>
                  </p:cNvPr>
                  <p:cNvGrpSpPr/>
                  <p:nvPr/>
                </p:nvGrpSpPr>
                <p:grpSpPr>
                  <a:xfrm>
                    <a:off x="8928373" y="4118467"/>
                    <a:ext cx="2872302" cy="1364848"/>
                    <a:chOff x="1009196" y="2688574"/>
                    <a:chExt cx="2872302" cy="1364848"/>
                  </a:xfrm>
                  <a:grpFill/>
                </p:grpSpPr>
                <p:sp>
                  <p:nvSpPr>
                    <p:cNvPr id="1094" name="Rectangle: Rounded Corners 1093">
                      <a:extLst>
                        <a:ext uri="{FF2B5EF4-FFF2-40B4-BE49-F238E27FC236}">
                          <a16:creationId xmlns:a16="http://schemas.microsoft.com/office/drawing/2014/main" id="{2E1E507A-030B-29EF-34A9-98103251CD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196" y="2688574"/>
                      <a:ext cx="2872302" cy="1364848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  <a:p>
                      <a:pPr algn="ctr"/>
                      <a:endParaRPr lang="en-AE" dirty="0"/>
                    </a:p>
                  </p:txBody>
                </p:sp>
                <p:sp>
                  <p:nvSpPr>
                    <p:cNvPr id="1095" name="TextBox 1094">
                      <a:extLst>
                        <a:ext uri="{FF2B5EF4-FFF2-40B4-BE49-F238E27FC236}">
                          <a16:creationId xmlns:a16="http://schemas.microsoft.com/office/drawing/2014/main" id="{F961A31B-29BF-0A87-213A-E4B4E6D092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8868" y="3566519"/>
                      <a:ext cx="2605195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Recovery</a:t>
                      </a:r>
                      <a:endParaRPr lang="en-A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1093" name="Picture 8" descr="Download Free Recovery Icons in PNG &amp; SVG">
                    <a:extLst>
                      <a:ext uri="{FF2B5EF4-FFF2-40B4-BE49-F238E27FC236}">
                        <a16:creationId xmlns:a16="http://schemas.microsoft.com/office/drawing/2014/main" id="{13D8C725-BB59-85F4-D51D-747C2C684D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90079" y="4335260"/>
                    <a:ext cx="601449" cy="601449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4E3F074-8F65-27C0-E799-E3812751BE98}"/>
              </a:ext>
            </a:extLst>
          </p:cNvPr>
          <p:cNvSpPr/>
          <p:nvPr/>
        </p:nvSpPr>
        <p:spPr>
          <a:xfrm>
            <a:off x="-174813" y="7292138"/>
            <a:ext cx="12541624" cy="71317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EEE01B-8A55-AD9B-B48D-1E2520B6D4E1}"/>
              </a:ext>
            </a:extLst>
          </p:cNvPr>
          <p:cNvSpPr/>
          <p:nvPr/>
        </p:nvSpPr>
        <p:spPr>
          <a:xfrm>
            <a:off x="-174813" y="8754356"/>
            <a:ext cx="12541624" cy="7131703"/>
          </a:xfrm>
          <a:prstGeom prst="rect">
            <a:avLst/>
          </a:prstGeom>
          <a:solidFill>
            <a:srgbClr val="ABAB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3CF5F0-9D8F-38EF-B73B-57BCA4DB96A8}"/>
              </a:ext>
            </a:extLst>
          </p:cNvPr>
          <p:cNvSpPr/>
          <p:nvPr/>
        </p:nvSpPr>
        <p:spPr>
          <a:xfrm>
            <a:off x="-174813" y="10216574"/>
            <a:ext cx="12541624" cy="713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C5F6A-1109-4684-CEDD-4291ED228E67}"/>
              </a:ext>
            </a:extLst>
          </p:cNvPr>
          <p:cNvSpPr txBox="1"/>
          <p:nvPr/>
        </p:nvSpPr>
        <p:spPr>
          <a:xfrm>
            <a:off x="1258678" y="19671113"/>
            <a:ext cx="8605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lasting changes in lifestyle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Work, economy, &amp; mental health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behavior &amp; habits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response perception</a:t>
            </a:r>
          </a:p>
        </p:txBody>
      </p:sp>
      <p:pic>
        <p:nvPicPr>
          <p:cNvPr id="2050" name="Picture 2" descr="Work - Free professions and jobs icons">
            <a:extLst>
              <a:ext uri="{FF2B5EF4-FFF2-40B4-BE49-F238E27FC236}">
                <a16:creationId xmlns:a16="http://schemas.microsoft.com/office/drawing/2014/main" id="{0FA62725-A3C5-BADA-EA36-4312F7098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431" y="18213735"/>
            <a:ext cx="1296319" cy="129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festyle - Free people icons">
            <a:extLst>
              <a:ext uri="{FF2B5EF4-FFF2-40B4-BE49-F238E27FC236}">
                <a16:creationId xmlns:a16="http://schemas.microsoft.com/office/drawing/2014/main" id="{DAE1B27F-CD41-78DB-0A15-F567A7A0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925" y="19671113"/>
            <a:ext cx="1071329" cy="10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tal health - Free healthcare and medical icons">
            <a:extLst>
              <a:ext uri="{FF2B5EF4-FFF2-40B4-BE49-F238E27FC236}">
                <a16:creationId xmlns:a16="http://schemas.microsoft.com/office/drawing/2014/main" id="{CDB0615C-1068-C717-C367-00CCFF9C2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925" y="20908108"/>
            <a:ext cx="1071329" cy="10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ciety - Free people icons">
            <a:extLst>
              <a:ext uri="{FF2B5EF4-FFF2-40B4-BE49-F238E27FC236}">
                <a16:creationId xmlns:a16="http://schemas.microsoft.com/office/drawing/2014/main" id="{B6DF9714-7212-22E1-3A8E-1696D6382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339" y="2214510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8CB00E-5158-9C2E-6963-ACDEF1EFA32D}"/>
              </a:ext>
            </a:extLst>
          </p:cNvPr>
          <p:cNvSpPr txBox="1"/>
          <p:nvPr/>
        </p:nvSpPr>
        <p:spPr>
          <a:xfrm>
            <a:off x="1193116" y="-1338664"/>
            <a:ext cx="4814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Objective</a:t>
            </a:r>
            <a:endParaRPr lang="en-AE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E1516F-0B7E-798F-C54C-4E5944B0F22C}"/>
              </a:ext>
            </a:extLst>
          </p:cNvPr>
          <p:cNvCxnSpPr>
            <a:cxnSpLocks/>
          </p:cNvCxnSpPr>
          <p:nvPr/>
        </p:nvCxnSpPr>
        <p:spPr>
          <a:xfrm flipH="1">
            <a:off x="1299796" y="-510821"/>
            <a:ext cx="412992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5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-8.26367 -0.00672 " pathEditMode="relative" rAng="0" ptsTypes="AA">
                                      <p:cBhvr>
                                        <p:cTn id="6" dur="500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19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5355B-7D6A-292D-60AF-A060FD63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F88B8AB5-D92C-C272-B514-9D3A65BD73B2}"/>
              </a:ext>
            </a:extLst>
          </p:cNvPr>
          <p:cNvSpPr/>
          <p:nvPr/>
        </p:nvSpPr>
        <p:spPr>
          <a:xfrm>
            <a:off x="-15486" y="-182244"/>
            <a:ext cx="12541624" cy="713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4DBD07F-5F88-6653-C668-341E438AAB83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2D9B4FF-D6F6-1A46-74AA-7DF8DDD5317F}"/>
              </a:ext>
            </a:extLst>
          </p:cNvPr>
          <p:cNvSpPr/>
          <p:nvPr/>
        </p:nvSpPr>
        <p:spPr>
          <a:xfrm>
            <a:off x="-86735" y="-274071"/>
            <a:ext cx="12541624" cy="7131703"/>
          </a:xfrm>
          <a:prstGeom prst="rect">
            <a:avLst/>
          </a:prstGeom>
          <a:solidFill>
            <a:srgbClr val="44C5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CB86EA-ECEB-D1BE-DC7D-12867C2D7D5A}"/>
              </a:ext>
            </a:extLst>
          </p:cNvPr>
          <p:cNvSpPr/>
          <p:nvPr/>
        </p:nvSpPr>
        <p:spPr>
          <a:xfrm>
            <a:off x="-76311" y="-347910"/>
            <a:ext cx="12541624" cy="71317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D155B5-9795-A7D8-EEB0-88B83FBF71BF}"/>
              </a:ext>
            </a:extLst>
          </p:cNvPr>
          <p:cNvSpPr/>
          <p:nvPr/>
        </p:nvSpPr>
        <p:spPr>
          <a:xfrm>
            <a:off x="-25910" y="-440418"/>
            <a:ext cx="12541624" cy="7131703"/>
          </a:xfrm>
          <a:prstGeom prst="rect">
            <a:avLst/>
          </a:prstGeom>
          <a:solidFill>
            <a:srgbClr val="ABAB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72539-1DBF-439D-1BA3-813DE2EF4DF8}"/>
              </a:ext>
            </a:extLst>
          </p:cNvPr>
          <p:cNvSpPr/>
          <p:nvPr/>
        </p:nvSpPr>
        <p:spPr>
          <a:xfrm>
            <a:off x="-65887" y="-207424"/>
            <a:ext cx="12541624" cy="713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1241" name="Group 1240">
            <a:extLst>
              <a:ext uri="{FF2B5EF4-FFF2-40B4-BE49-F238E27FC236}">
                <a16:creationId xmlns:a16="http://schemas.microsoft.com/office/drawing/2014/main" id="{5F50E567-95B3-4B8A-8FC0-A1CDFABB571B}"/>
              </a:ext>
            </a:extLst>
          </p:cNvPr>
          <p:cNvGrpSpPr/>
          <p:nvPr/>
        </p:nvGrpSpPr>
        <p:grpSpPr>
          <a:xfrm>
            <a:off x="-4895570" y="604963"/>
            <a:ext cx="14469018" cy="3471485"/>
            <a:chOff x="-17246289" y="561677"/>
            <a:chExt cx="14469018" cy="3471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A36E7E-FD76-843F-E0A6-34B9E74110C5}"/>
                </a:ext>
              </a:extLst>
            </p:cNvPr>
            <p:cNvSpPr txBox="1"/>
            <p:nvPr/>
          </p:nvSpPr>
          <p:spPr>
            <a:xfrm>
              <a:off x="-11273401" y="561677"/>
              <a:ext cx="48140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Study Objective</a:t>
              </a:r>
              <a:endParaRPr lang="en-AE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74C1BD-6AC0-E6D7-D7E6-038E9A2B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166721" y="1389520"/>
              <a:ext cx="412992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286FFE-3744-C431-2D8A-9ED05D41D1FB}"/>
                </a:ext>
              </a:extLst>
            </p:cNvPr>
            <p:cNvSpPr txBox="1"/>
            <p:nvPr/>
          </p:nvSpPr>
          <p:spPr>
            <a:xfrm>
              <a:off x="-11382452" y="1724838"/>
              <a:ext cx="86051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 lasting changes in lifestyle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Work, economy, &amp; mental health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behavior &amp; habits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Government response perception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09EBFCA-8C75-966B-7224-468B865CDEFF}"/>
                </a:ext>
              </a:extLst>
            </p:cNvPr>
            <p:cNvSpPr txBox="1"/>
            <p:nvPr/>
          </p:nvSpPr>
          <p:spPr>
            <a:xfrm>
              <a:off x="-17246289" y="561677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F294F2-FAA4-6F7D-26D3-B7CF605ED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139609" y="1389520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Work - Free professions and jobs icons">
            <a:extLst>
              <a:ext uri="{FF2B5EF4-FFF2-40B4-BE49-F238E27FC236}">
                <a16:creationId xmlns:a16="http://schemas.microsoft.com/office/drawing/2014/main" id="{3C102689-8C8A-79F7-CEE7-3185A6909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529" y="604963"/>
            <a:ext cx="1199204" cy="1199204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festyle - Free people icons">
            <a:extLst>
              <a:ext uri="{FF2B5EF4-FFF2-40B4-BE49-F238E27FC236}">
                <a16:creationId xmlns:a16="http://schemas.microsoft.com/office/drawing/2014/main" id="{62077A3A-6355-7ADB-9CE8-A758A6EB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467" y="2000669"/>
            <a:ext cx="1071329" cy="1071329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tal health - Free healthcare and medical icons">
            <a:extLst>
              <a:ext uri="{FF2B5EF4-FFF2-40B4-BE49-F238E27FC236}">
                <a16:creationId xmlns:a16="http://schemas.microsoft.com/office/drawing/2014/main" id="{47D929CD-D349-B009-BEA5-05556FED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467" y="3330172"/>
            <a:ext cx="1071329" cy="1071329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ciety - Free people icons">
            <a:extLst>
              <a:ext uri="{FF2B5EF4-FFF2-40B4-BE49-F238E27FC236}">
                <a16:creationId xmlns:a16="http://schemas.microsoft.com/office/drawing/2014/main" id="{74F29E97-F0D1-B8BE-0F7E-0481ACD7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881" y="4687054"/>
            <a:ext cx="1011915" cy="1011915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C003FB-1B9E-DE80-792B-4DFDF932F33F}"/>
              </a:ext>
            </a:extLst>
          </p:cNvPr>
          <p:cNvSpPr/>
          <p:nvPr/>
        </p:nvSpPr>
        <p:spPr>
          <a:xfrm>
            <a:off x="0" y="7571000"/>
            <a:ext cx="4178808" cy="7131703"/>
          </a:xfrm>
          <a:prstGeom prst="rect">
            <a:avLst/>
          </a:prstGeom>
          <a:solidFill>
            <a:srgbClr val="4835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E1764-FC23-375B-B079-D2585004DC35}"/>
              </a:ext>
            </a:extLst>
          </p:cNvPr>
          <p:cNvSpPr/>
          <p:nvPr/>
        </p:nvSpPr>
        <p:spPr>
          <a:xfrm>
            <a:off x="4178808" y="9827564"/>
            <a:ext cx="4178808" cy="71317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E9B650-31C5-CDA2-14E4-E758058EB39D}"/>
              </a:ext>
            </a:extLst>
          </p:cNvPr>
          <p:cNvSpPr/>
          <p:nvPr/>
        </p:nvSpPr>
        <p:spPr>
          <a:xfrm>
            <a:off x="8384775" y="11425686"/>
            <a:ext cx="4178808" cy="71317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992212-2743-3FE7-DA53-966FAA41E977}"/>
              </a:ext>
            </a:extLst>
          </p:cNvPr>
          <p:cNvGrpSpPr/>
          <p:nvPr/>
        </p:nvGrpSpPr>
        <p:grpSpPr>
          <a:xfrm>
            <a:off x="391321" y="16469319"/>
            <a:ext cx="3396167" cy="3376912"/>
            <a:chOff x="-11503847" y="7443488"/>
            <a:chExt cx="5954946" cy="56978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233652-1CD5-4897-C0F2-6E957654591A}"/>
                </a:ext>
              </a:extLst>
            </p:cNvPr>
            <p:cNvSpPr/>
            <p:nvPr/>
          </p:nvSpPr>
          <p:spPr>
            <a:xfrm>
              <a:off x="-11503847" y="7571000"/>
              <a:ext cx="5821680" cy="55703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07E0EEF-B63A-492B-EA1A-93FD24DC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9" b="2159"/>
            <a:stretch/>
          </p:blipFill>
          <p:spPr>
            <a:xfrm>
              <a:off x="-11503847" y="7443488"/>
              <a:ext cx="5954946" cy="5697843"/>
            </a:xfrm>
            <a:prstGeom prst="ellipse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5EBCE18-F9AA-94C1-62B6-7A33D95C93F5}"/>
              </a:ext>
            </a:extLst>
          </p:cNvPr>
          <p:cNvGrpSpPr/>
          <p:nvPr/>
        </p:nvGrpSpPr>
        <p:grpSpPr>
          <a:xfrm>
            <a:off x="4662985" y="18157775"/>
            <a:ext cx="3396167" cy="3343973"/>
            <a:chOff x="-11194814" y="732475"/>
            <a:chExt cx="5821680" cy="557033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D796E07-CA01-56AB-BD49-3A9B8F88609A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56E41BBB-6B59-A033-ACCE-4C76D2F04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078985" y="1831663"/>
              <a:ext cx="3105222" cy="3194673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8E3E015-4CDA-2FED-8C20-CCB17C105ACC}"/>
              </a:ext>
            </a:extLst>
          </p:cNvPr>
          <p:cNvGrpSpPr/>
          <p:nvPr/>
        </p:nvGrpSpPr>
        <p:grpSpPr>
          <a:xfrm>
            <a:off x="8795833" y="19563727"/>
            <a:ext cx="3396167" cy="3343973"/>
            <a:chOff x="-11194814" y="732475"/>
            <a:chExt cx="5821680" cy="557033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DA4D75F-18D0-DBB2-BA51-0C27F0BF00A1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582F599F-A8D4-D8A4-26F3-4B141115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78453" y="1831663"/>
              <a:ext cx="3104157" cy="3194673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1952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0739-C771-9926-94B9-BBE6A2FB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1E517B71-7110-6B33-5648-4FD2A94AB40E}"/>
              </a:ext>
            </a:extLst>
          </p:cNvPr>
          <p:cNvSpPr/>
          <p:nvPr/>
        </p:nvSpPr>
        <p:spPr>
          <a:xfrm>
            <a:off x="-15486" y="-182244"/>
            <a:ext cx="12541624" cy="713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43E7751-495A-D92A-9049-E62C9423B31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B5FDC36-8F98-5D33-1638-A09447996D9D}"/>
              </a:ext>
            </a:extLst>
          </p:cNvPr>
          <p:cNvSpPr/>
          <p:nvPr/>
        </p:nvSpPr>
        <p:spPr>
          <a:xfrm>
            <a:off x="-86735" y="-274071"/>
            <a:ext cx="12541624" cy="7131703"/>
          </a:xfrm>
          <a:prstGeom prst="rect">
            <a:avLst/>
          </a:prstGeom>
          <a:solidFill>
            <a:srgbClr val="44C5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6BC62-C3D2-B596-C9DE-E12AC6B919F7}"/>
              </a:ext>
            </a:extLst>
          </p:cNvPr>
          <p:cNvSpPr/>
          <p:nvPr/>
        </p:nvSpPr>
        <p:spPr>
          <a:xfrm>
            <a:off x="-76311" y="-347910"/>
            <a:ext cx="12541624" cy="71317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517A7C-6CBB-F047-AEE1-3D32C7EE5F59}"/>
              </a:ext>
            </a:extLst>
          </p:cNvPr>
          <p:cNvSpPr/>
          <p:nvPr/>
        </p:nvSpPr>
        <p:spPr>
          <a:xfrm>
            <a:off x="-25910" y="-440418"/>
            <a:ext cx="12541624" cy="7131703"/>
          </a:xfrm>
          <a:prstGeom prst="rect">
            <a:avLst/>
          </a:prstGeom>
          <a:solidFill>
            <a:srgbClr val="ABAB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6CE71-8A19-D9CA-46EB-5E2BEE6EC82E}"/>
              </a:ext>
            </a:extLst>
          </p:cNvPr>
          <p:cNvSpPr/>
          <p:nvPr/>
        </p:nvSpPr>
        <p:spPr>
          <a:xfrm>
            <a:off x="-65887" y="-207424"/>
            <a:ext cx="12541624" cy="713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1241" name="Group 1240">
            <a:extLst>
              <a:ext uri="{FF2B5EF4-FFF2-40B4-BE49-F238E27FC236}">
                <a16:creationId xmlns:a16="http://schemas.microsoft.com/office/drawing/2014/main" id="{31B95447-3344-7AF7-8994-E91BC7F9886A}"/>
              </a:ext>
            </a:extLst>
          </p:cNvPr>
          <p:cNvGrpSpPr/>
          <p:nvPr/>
        </p:nvGrpSpPr>
        <p:grpSpPr>
          <a:xfrm>
            <a:off x="895163" y="-5484894"/>
            <a:ext cx="8605181" cy="3471485"/>
            <a:chOff x="-11382452" y="561677"/>
            <a:chExt cx="8605181" cy="3471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04E47-7519-1756-10A0-88EBB0978A6B}"/>
                </a:ext>
              </a:extLst>
            </p:cNvPr>
            <p:cNvSpPr txBox="1"/>
            <p:nvPr/>
          </p:nvSpPr>
          <p:spPr>
            <a:xfrm>
              <a:off x="-11273401" y="561677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Study Objective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278AEA-C150-5C13-6643-B0AA3A4BB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166721" y="1389520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3F74E6-2F34-B44F-75C5-81625E83C520}"/>
                </a:ext>
              </a:extLst>
            </p:cNvPr>
            <p:cNvSpPr txBox="1"/>
            <p:nvPr/>
          </p:nvSpPr>
          <p:spPr>
            <a:xfrm>
              <a:off x="-11382452" y="1724838"/>
              <a:ext cx="86051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 lasting changes in lifestyle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Work, economy, &amp; mental health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behavior &amp; habits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Government response perception</a:t>
              </a:r>
            </a:p>
          </p:txBody>
        </p:sp>
      </p:grpSp>
      <p:pic>
        <p:nvPicPr>
          <p:cNvPr id="2050" name="Picture 2" descr="Work - Free professions and jobs icons">
            <a:extLst>
              <a:ext uri="{FF2B5EF4-FFF2-40B4-BE49-F238E27FC236}">
                <a16:creationId xmlns:a16="http://schemas.microsoft.com/office/drawing/2014/main" id="{A943B77D-B826-02EC-89AC-DCD01DC4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76" y="-6384565"/>
            <a:ext cx="1199204" cy="1199204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festyle - Free people icons">
            <a:extLst>
              <a:ext uri="{FF2B5EF4-FFF2-40B4-BE49-F238E27FC236}">
                <a16:creationId xmlns:a16="http://schemas.microsoft.com/office/drawing/2014/main" id="{F5943C07-EE12-EF67-9732-F05901C84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314" y="-4988859"/>
            <a:ext cx="1071329" cy="1071329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tal health - Free healthcare and medical icons">
            <a:extLst>
              <a:ext uri="{FF2B5EF4-FFF2-40B4-BE49-F238E27FC236}">
                <a16:creationId xmlns:a16="http://schemas.microsoft.com/office/drawing/2014/main" id="{635DE47C-904E-B016-BDCA-42D7955A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314" y="-3659356"/>
            <a:ext cx="1071329" cy="1071329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ciety - Free people icons">
            <a:extLst>
              <a:ext uri="{FF2B5EF4-FFF2-40B4-BE49-F238E27FC236}">
                <a16:creationId xmlns:a16="http://schemas.microsoft.com/office/drawing/2014/main" id="{65CDC58C-6C6D-2CF0-285C-4637F9E0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728" y="-2302474"/>
            <a:ext cx="1011915" cy="1011915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E27005-BC0D-E0D7-866A-2860B1E9AE01}"/>
              </a:ext>
            </a:extLst>
          </p:cNvPr>
          <p:cNvSpPr/>
          <p:nvPr/>
        </p:nvSpPr>
        <p:spPr>
          <a:xfrm>
            <a:off x="4114455" y="-221863"/>
            <a:ext cx="4178808" cy="71317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AA06810-1E3C-4B51-8AC5-ABF3A628B338}"/>
              </a:ext>
            </a:extLst>
          </p:cNvPr>
          <p:cNvGrpSpPr/>
          <p:nvPr/>
        </p:nvGrpSpPr>
        <p:grpSpPr>
          <a:xfrm>
            <a:off x="4523995" y="1859142"/>
            <a:ext cx="3396167" cy="3343973"/>
            <a:chOff x="-11194814" y="732475"/>
            <a:chExt cx="5821680" cy="557033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B0EBD23-D28F-4528-CE39-CE7E45857710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3CC9456-BABC-B317-991F-B7F63BC5D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078985" y="1831663"/>
              <a:ext cx="3105222" cy="3194673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8FBE769-2B70-1C50-8C6D-3D35C939C793}"/>
              </a:ext>
            </a:extLst>
          </p:cNvPr>
          <p:cNvSpPr/>
          <p:nvPr/>
        </p:nvSpPr>
        <p:spPr>
          <a:xfrm>
            <a:off x="8228910" y="-221863"/>
            <a:ext cx="4178808" cy="71317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45668F-A987-EC4C-E3E5-12C7A803E338}"/>
              </a:ext>
            </a:extLst>
          </p:cNvPr>
          <p:cNvGrpSpPr/>
          <p:nvPr/>
        </p:nvGrpSpPr>
        <p:grpSpPr>
          <a:xfrm>
            <a:off x="8566929" y="1859142"/>
            <a:ext cx="3396167" cy="3343973"/>
            <a:chOff x="-11194814" y="732475"/>
            <a:chExt cx="5821680" cy="557033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03E439C-8541-DDDE-0C55-8074FA4B4223}"/>
                </a:ext>
              </a:extLst>
            </p:cNvPr>
            <p:cNvSpPr/>
            <p:nvPr/>
          </p:nvSpPr>
          <p:spPr>
            <a:xfrm>
              <a:off x="-11194814" y="732475"/>
              <a:ext cx="5821680" cy="55703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E52FF8FD-9FA5-00A4-48EE-507869B78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78453" y="1831663"/>
              <a:ext cx="3104157" cy="3194673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E4A0BA-37B5-43E4-872A-E98CA874D4A2}"/>
              </a:ext>
            </a:extLst>
          </p:cNvPr>
          <p:cNvGrpSpPr/>
          <p:nvPr/>
        </p:nvGrpSpPr>
        <p:grpSpPr>
          <a:xfrm>
            <a:off x="4250057" y="74207"/>
            <a:ext cx="4573903" cy="840193"/>
            <a:chOff x="-4895570" y="604963"/>
            <a:chExt cx="4814047" cy="8278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F70E8F-5C8C-07AA-C10F-B5201F44B4B0}"/>
                </a:ext>
              </a:extLst>
            </p:cNvPr>
            <p:cNvSpPr txBox="1"/>
            <p:nvPr/>
          </p:nvSpPr>
          <p:spPr>
            <a:xfrm>
              <a:off x="-4895570" y="604963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00F0C7-3416-5A04-103D-D933EF1D7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788890" y="1432806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21C3-9B57-FA5A-A2BD-B55FDEFA4CD4}"/>
              </a:ext>
            </a:extLst>
          </p:cNvPr>
          <p:cNvSpPr/>
          <p:nvPr/>
        </p:nvSpPr>
        <p:spPr>
          <a:xfrm>
            <a:off x="0" y="-221863"/>
            <a:ext cx="4178808" cy="7131703"/>
          </a:xfrm>
          <a:prstGeom prst="rect">
            <a:avLst/>
          </a:prstGeom>
          <a:solidFill>
            <a:srgbClr val="4835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3533A2-8C27-7FC8-483D-59C6D8FCBB24}"/>
              </a:ext>
            </a:extLst>
          </p:cNvPr>
          <p:cNvGrpSpPr/>
          <p:nvPr/>
        </p:nvGrpSpPr>
        <p:grpSpPr>
          <a:xfrm>
            <a:off x="481061" y="1842672"/>
            <a:ext cx="3396167" cy="3376912"/>
            <a:chOff x="-11503847" y="7443488"/>
            <a:chExt cx="5954946" cy="56978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D9983-E4E3-5D62-2F09-A9AE944E4713}"/>
                </a:ext>
              </a:extLst>
            </p:cNvPr>
            <p:cNvSpPr/>
            <p:nvPr/>
          </p:nvSpPr>
          <p:spPr>
            <a:xfrm>
              <a:off x="-11503847" y="7571000"/>
              <a:ext cx="5821680" cy="55703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BC522B-39B8-8D36-4DB5-C3A56EC8D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9" b="2159"/>
            <a:stretch/>
          </p:blipFill>
          <p:spPr>
            <a:xfrm>
              <a:off x="-11503847" y="7443488"/>
              <a:ext cx="5954946" cy="569784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71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8E7A5-83A1-8D4C-060C-9E3112897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DC23CFD2-FE10-F1BC-D276-D0229B2C47E9}"/>
              </a:ext>
            </a:extLst>
          </p:cNvPr>
          <p:cNvSpPr/>
          <p:nvPr/>
        </p:nvSpPr>
        <p:spPr>
          <a:xfrm>
            <a:off x="-15486" y="-182244"/>
            <a:ext cx="12541624" cy="713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00E6257-BFB7-619F-E84B-151E623C24C6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38E40B6-BC0B-5C17-2FF9-74BBD2D891CC}"/>
              </a:ext>
            </a:extLst>
          </p:cNvPr>
          <p:cNvSpPr/>
          <p:nvPr/>
        </p:nvSpPr>
        <p:spPr>
          <a:xfrm>
            <a:off x="-86735" y="-274071"/>
            <a:ext cx="12541624" cy="7131703"/>
          </a:xfrm>
          <a:prstGeom prst="rect">
            <a:avLst/>
          </a:prstGeom>
          <a:solidFill>
            <a:srgbClr val="44C5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B976F1-0C77-538F-2FA1-27506A4580CC}"/>
              </a:ext>
            </a:extLst>
          </p:cNvPr>
          <p:cNvSpPr/>
          <p:nvPr/>
        </p:nvSpPr>
        <p:spPr>
          <a:xfrm>
            <a:off x="-76311" y="-347910"/>
            <a:ext cx="12541624" cy="71317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2A4309-BAB3-3179-05E2-E61FB1282CE3}"/>
              </a:ext>
            </a:extLst>
          </p:cNvPr>
          <p:cNvSpPr/>
          <p:nvPr/>
        </p:nvSpPr>
        <p:spPr>
          <a:xfrm>
            <a:off x="-25910" y="-440418"/>
            <a:ext cx="12541624" cy="7131703"/>
          </a:xfrm>
          <a:prstGeom prst="rect">
            <a:avLst/>
          </a:prstGeom>
          <a:solidFill>
            <a:srgbClr val="ABAB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C03F2-A268-B3CC-D200-55C7D4641805}"/>
              </a:ext>
            </a:extLst>
          </p:cNvPr>
          <p:cNvSpPr/>
          <p:nvPr/>
        </p:nvSpPr>
        <p:spPr>
          <a:xfrm>
            <a:off x="-65887" y="-207424"/>
            <a:ext cx="12541624" cy="713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1241" name="Group 1240">
            <a:extLst>
              <a:ext uri="{FF2B5EF4-FFF2-40B4-BE49-F238E27FC236}">
                <a16:creationId xmlns:a16="http://schemas.microsoft.com/office/drawing/2014/main" id="{A60D52ED-4884-F1D9-C200-5859088C94DB}"/>
              </a:ext>
            </a:extLst>
          </p:cNvPr>
          <p:cNvGrpSpPr/>
          <p:nvPr/>
        </p:nvGrpSpPr>
        <p:grpSpPr>
          <a:xfrm>
            <a:off x="895163" y="-5484894"/>
            <a:ext cx="8605181" cy="3471485"/>
            <a:chOff x="-11382452" y="561677"/>
            <a:chExt cx="8605181" cy="3471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6A6750-1D3B-E460-85BC-DA6F5BBD9784}"/>
                </a:ext>
              </a:extLst>
            </p:cNvPr>
            <p:cNvSpPr txBox="1"/>
            <p:nvPr/>
          </p:nvSpPr>
          <p:spPr>
            <a:xfrm>
              <a:off x="-11273401" y="561677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Study Objective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06C1D5-BB58-4C87-AAB0-D33D6A7C5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166721" y="1389520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3285EF-9856-76AA-4CCD-E09EC4C2736E}"/>
                </a:ext>
              </a:extLst>
            </p:cNvPr>
            <p:cNvSpPr txBox="1"/>
            <p:nvPr/>
          </p:nvSpPr>
          <p:spPr>
            <a:xfrm>
              <a:off x="-11382452" y="1724838"/>
              <a:ext cx="86051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 lasting changes in lifestyle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Work, economy, &amp; mental health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behavior &amp; habits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Government response perception</a:t>
              </a:r>
            </a:p>
          </p:txBody>
        </p:sp>
      </p:grpSp>
      <p:pic>
        <p:nvPicPr>
          <p:cNvPr id="2050" name="Picture 2" descr="Work - Free professions and jobs icons">
            <a:extLst>
              <a:ext uri="{FF2B5EF4-FFF2-40B4-BE49-F238E27FC236}">
                <a16:creationId xmlns:a16="http://schemas.microsoft.com/office/drawing/2014/main" id="{C77F4945-F97D-3D7E-9373-48D3BDB3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76" y="-6384565"/>
            <a:ext cx="1199204" cy="1199204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festyle - Free people icons">
            <a:extLst>
              <a:ext uri="{FF2B5EF4-FFF2-40B4-BE49-F238E27FC236}">
                <a16:creationId xmlns:a16="http://schemas.microsoft.com/office/drawing/2014/main" id="{447E7B2D-FBF6-7BD1-2DD6-90BE479FF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314" y="-4988859"/>
            <a:ext cx="1071329" cy="1071329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tal health - Free healthcare and medical icons">
            <a:extLst>
              <a:ext uri="{FF2B5EF4-FFF2-40B4-BE49-F238E27FC236}">
                <a16:creationId xmlns:a16="http://schemas.microsoft.com/office/drawing/2014/main" id="{393F17FF-B348-C591-28CA-57917CF1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314" y="-3659356"/>
            <a:ext cx="1071329" cy="1071329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ciety - Free people icons">
            <a:extLst>
              <a:ext uri="{FF2B5EF4-FFF2-40B4-BE49-F238E27FC236}">
                <a16:creationId xmlns:a16="http://schemas.microsoft.com/office/drawing/2014/main" id="{A102DCD9-B911-D509-0C6E-C4007701C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728" y="-2302474"/>
            <a:ext cx="1011915" cy="1011915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7BE1ACC-AACB-9A87-1C87-E26C947C40AE}"/>
              </a:ext>
            </a:extLst>
          </p:cNvPr>
          <p:cNvGrpSpPr/>
          <p:nvPr/>
        </p:nvGrpSpPr>
        <p:grpSpPr>
          <a:xfrm>
            <a:off x="4114455" y="-221863"/>
            <a:ext cx="4178808" cy="7131703"/>
            <a:chOff x="4114455" y="-221863"/>
            <a:chExt cx="4178808" cy="71317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B0D090-6714-B8A7-29DD-9D8C1C3D5125}"/>
                </a:ext>
              </a:extLst>
            </p:cNvPr>
            <p:cNvSpPr/>
            <p:nvPr/>
          </p:nvSpPr>
          <p:spPr>
            <a:xfrm>
              <a:off x="4114455" y="-221863"/>
              <a:ext cx="4178808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860972-E7E0-C65F-9331-0020650C88D0}"/>
                </a:ext>
              </a:extLst>
            </p:cNvPr>
            <p:cNvGrpSpPr/>
            <p:nvPr/>
          </p:nvGrpSpPr>
          <p:grpSpPr>
            <a:xfrm>
              <a:off x="4523995" y="1859142"/>
              <a:ext cx="3396167" cy="3343973"/>
              <a:chOff x="-11194814" y="732475"/>
              <a:chExt cx="5821680" cy="557033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3B1E46E-08C5-4DE7-4E9A-8979D4241EC3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3ABEAECB-84BB-BF6E-D7F2-B1CFEC53B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C7668-BD87-227E-BF27-DADA709579BD}"/>
              </a:ext>
            </a:extLst>
          </p:cNvPr>
          <p:cNvGrpSpPr/>
          <p:nvPr/>
        </p:nvGrpSpPr>
        <p:grpSpPr>
          <a:xfrm>
            <a:off x="8228910" y="-221863"/>
            <a:ext cx="4178808" cy="7131703"/>
            <a:chOff x="8228910" y="-221863"/>
            <a:chExt cx="4178808" cy="71317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18ECFC-63F7-5D76-8A75-23CE7AE34A17}"/>
                </a:ext>
              </a:extLst>
            </p:cNvPr>
            <p:cNvSpPr/>
            <p:nvPr/>
          </p:nvSpPr>
          <p:spPr>
            <a:xfrm>
              <a:off x="8228910" y="-221863"/>
              <a:ext cx="4178808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222F7ED-EC5B-FCF3-84AD-564C2BB3DE01}"/>
                </a:ext>
              </a:extLst>
            </p:cNvPr>
            <p:cNvGrpSpPr/>
            <p:nvPr/>
          </p:nvGrpSpPr>
          <p:grpSpPr>
            <a:xfrm>
              <a:off x="8566929" y="1859142"/>
              <a:ext cx="339616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0BD6792-FC53-1092-5BCA-296F62293B1B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FE9216A1-6F2F-F91C-FA6F-367B17F11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E7FCDB-F479-ABCD-0ED1-ED76E43BDA60}"/>
              </a:ext>
            </a:extLst>
          </p:cNvPr>
          <p:cNvGrpSpPr/>
          <p:nvPr/>
        </p:nvGrpSpPr>
        <p:grpSpPr>
          <a:xfrm>
            <a:off x="4250057" y="74207"/>
            <a:ext cx="4573903" cy="840193"/>
            <a:chOff x="-4895570" y="604963"/>
            <a:chExt cx="4814047" cy="8278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218F6A-8930-0773-EA80-2E57D70D8A62}"/>
                </a:ext>
              </a:extLst>
            </p:cNvPr>
            <p:cNvSpPr txBox="1"/>
            <p:nvPr/>
          </p:nvSpPr>
          <p:spPr>
            <a:xfrm>
              <a:off x="-4895570" y="604963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F75DEB-55C8-67E1-7E60-E6832D8C1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788890" y="1432806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7D24A3-A267-57FF-0328-469A0C0FDB3C}"/>
              </a:ext>
            </a:extLst>
          </p:cNvPr>
          <p:cNvSpPr/>
          <p:nvPr/>
        </p:nvSpPr>
        <p:spPr>
          <a:xfrm>
            <a:off x="0" y="-221863"/>
            <a:ext cx="4178808" cy="7131703"/>
          </a:xfrm>
          <a:prstGeom prst="rect">
            <a:avLst/>
          </a:prstGeom>
          <a:solidFill>
            <a:srgbClr val="4835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687D6D-2DD4-0A8A-7F32-2AEBC359F896}"/>
              </a:ext>
            </a:extLst>
          </p:cNvPr>
          <p:cNvGrpSpPr/>
          <p:nvPr/>
        </p:nvGrpSpPr>
        <p:grpSpPr>
          <a:xfrm>
            <a:off x="481061" y="1842672"/>
            <a:ext cx="3396167" cy="3376912"/>
            <a:chOff x="-11503847" y="7443488"/>
            <a:chExt cx="5954946" cy="56978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75F325-E405-0E1A-CF89-E5E2CF2A36AD}"/>
                </a:ext>
              </a:extLst>
            </p:cNvPr>
            <p:cNvSpPr/>
            <p:nvPr/>
          </p:nvSpPr>
          <p:spPr>
            <a:xfrm>
              <a:off x="-11503847" y="7571000"/>
              <a:ext cx="5821680" cy="55703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DFCDC9E-FCDA-4898-02AE-5B0071A1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9" b="2159"/>
            <a:stretch/>
          </p:blipFill>
          <p:spPr>
            <a:xfrm>
              <a:off x="-11503847" y="7443488"/>
              <a:ext cx="5954946" cy="569784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37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0739-C771-9926-94B9-BBE6A2FB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1E517B71-7110-6B33-5648-4FD2A94AB40E}"/>
              </a:ext>
            </a:extLst>
          </p:cNvPr>
          <p:cNvSpPr/>
          <p:nvPr/>
        </p:nvSpPr>
        <p:spPr>
          <a:xfrm>
            <a:off x="-15486" y="-182244"/>
            <a:ext cx="12541624" cy="713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43E7751-495A-D92A-9049-E62C9423B31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B5FDC36-8F98-5D33-1638-A09447996D9D}"/>
              </a:ext>
            </a:extLst>
          </p:cNvPr>
          <p:cNvSpPr/>
          <p:nvPr/>
        </p:nvSpPr>
        <p:spPr>
          <a:xfrm>
            <a:off x="-86735" y="-274071"/>
            <a:ext cx="12541624" cy="7131703"/>
          </a:xfrm>
          <a:prstGeom prst="rect">
            <a:avLst/>
          </a:prstGeom>
          <a:solidFill>
            <a:srgbClr val="44C5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6BC62-C3D2-B596-C9DE-E12AC6B919F7}"/>
              </a:ext>
            </a:extLst>
          </p:cNvPr>
          <p:cNvSpPr/>
          <p:nvPr/>
        </p:nvSpPr>
        <p:spPr>
          <a:xfrm>
            <a:off x="-76311" y="-347910"/>
            <a:ext cx="12541624" cy="71317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517A7C-6CBB-F047-AEE1-3D32C7EE5F59}"/>
              </a:ext>
            </a:extLst>
          </p:cNvPr>
          <p:cNvSpPr/>
          <p:nvPr/>
        </p:nvSpPr>
        <p:spPr>
          <a:xfrm>
            <a:off x="-25910" y="-440418"/>
            <a:ext cx="12541624" cy="7131703"/>
          </a:xfrm>
          <a:prstGeom prst="rect">
            <a:avLst/>
          </a:prstGeom>
          <a:solidFill>
            <a:srgbClr val="ABAB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6CE71-8A19-D9CA-46EB-5E2BEE6EC82E}"/>
              </a:ext>
            </a:extLst>
          </p:cNvPr>
          <p:cNvSpPr/>
          <p:nvPr/>
        </p:nvSpPr>
        <p:spPr>
          <a:xfrm>
            <a:off x="-65887" y="-207424"/>
            <a:ext cx="12541624" cy="713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9C3D91-D253-13AB-3191-149DB2E298D7}"/>
              </a:ext>
            </a:extLst>
          </p:cNvPr>
          <p:cNvGrpSpPr/>
          <p:nvPr/>
        </p:nvGrpSpPr>
        <p:grpSpPr>
          <a:xfrm>
            <a:off x="4114455" y="-221863"/>
            <a:ext cx="4178808" cy="7131703"/>
            <a:chOff x="4114455" y="-221863"/>
            <a:chExt cx="4178808" cy="71317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E27005-BC0D-E0D7-866A-2860B1E9AE01}"/>
                </a:ext>
              </a:extLst>
            </p:cNvPr>
            <p:cNvSpPr/>
            <p:nvPr/>
          </p:nvSpPr>
          <p:spPr>
            <a:xfrm>
              <a:off x="4114455" y="-221863"/>
              <a:ext cx="4178808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AA06810-1E3C-4B51-8AC5-ABF3A628B338}"/>
                </a:ext>
              </a:extLst>
            </p:cNvPr>
            <p:cNvGrpSpPr/>
            <p:nvPr/>
          </p:nvGrpSpPr>
          <p:grpSpPr>
            <a:xfrm>
              <a:off x="4523995" y="1859142"/>
              <a:ext cx="3396167" cy="3343973"/>
              <a:chOff x="-11194814" y="732475"/>
              <a:chExt cx="5821680" cy="557033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B0EBD23-D28F-4528-CE39-CE7E45857710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03CC9456-BABC-B317-991F-B7F63BC5D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84EC9D-9F0C-C8BD-184C-DF680C7116C1}"/>
              </a:ext>
            </a:extLst>
          </p:cNvPr>
          <p:cNvGrpSpPr/>
          <p:nvPr/>
        </p:nvGrpSpPr>
        <p:grpSpPr>
          <a:xfrm>
            <a:off x="8228910" y="-221863"/>
            <a:ext cx="4178808" cy="7131703"/>
            <a:chOff x="8228910" y="-221863"/>
            <a:chExt cx="4178808" cy="71317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FBE769-2B70-1C50-8C6D-3D35C939C793}"/>
                </a:ext>
              </a:extLst>
            </p:cNvPr>
            <p:cNvSpPr/>
            <p:nvPr/>
          </p:nvSpPr>
          <p:spPr>
            <a:xfrm>
              <a:off x="8228910" y="-221863"/>
              <a:ext cx="4178808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545668F-A987-EC4C-E3E5-12C7A803E338}"/>
                </a:ext>
              </a:extLst>
            </p:cNvPr>
            <p:cNvGrpSpPr/>
            <p:nvPr/>
          </p:nvGrpSpPr>
          <p:grpSpPr>
            <a:xfrm>
              <a:off x="8566929" y="1859142"/>
              <a:ext cx="339616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03E439C-8541-DDDE-0C55-8074FA4B4223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52FF8FD-9FA5-00A4-48EE-507869B78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E4A0BA-37B5-43E4-872A-E98CA874D4A2}"/>
              </a:ext>
            </a:extLst>
          </p:cNvPr>
          <p:cNvGrpSpPr/>
          <p:nvPr/>
        </p:nvGrpSpPr>
        <p:grpSpPr>
          <a:xfrm>
            <a:off x="4250057" y="74207"/>
            <a:ext cx="4573903" cy="840193"/>
            <a:chOff x="-4895570" y="604963"/>
            <a:chExt cx="4814047" cy="8278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F70E8F-5C8C-07AA-C10F-B5201F44B4B0}"/>
                </a:ext>
              </a:extLst>
            </p:cNvPr>
            <p:cNvSpPr txBox="1"/>
            <p:nvPr/>
          </p:nvSpPr>
          <p:spPr>
            <a:xfrm>
              <a:off x="-4895570" y="604963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00F0C7-3416-5A04-103D-D933EF1D7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788890" y="1432806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8B1F0D-E2E7-AAEE-6699-EE21C9D9F941}"/>
              </a:ext>
            </a:extLst>
          </p:cNvPr>
          <p:cNvSpPr txBox="1"/>
          <p:nvPr/>
        </p:nvSpPr>
        <p:spPr>
          <a:xfrm>
            <a:off x="800023" y="6363853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Forms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79828-7F2F-75B0-0AEA-964D3D540318}"/>
              </a:ext>
            </a:extLst>
          </p:cNvPr>
          <p:cNvSpPr txBox="1"/>
          <p:nvPr/>
        </p:nvSpPr>
        <p:spPr>
          <a:xfrm>
            <a:off x="6682498" y="13136501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20251119-1429-00.3073853">
            <a:hlinkClick r:id="" action="ppaction://media"/>
            <a:extLst>
              <a:ext uri="{FF2B5EF4-FFF2-40B4-BE49-F238E27FC236}">
                <a16:creationId xmlns:a16="http://schemas.microsoft.com/office/drawing/2014/main" id="{FE6872CD-89D5-5CAE-A28F-F2097B7FC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2653" y="7244501"/>
            <a:ext cx="4210284" cy="5039741"/>
          </a:xfrm>
          <a:prstGeom prst="round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121C3-9B57-FA5A-A2BD-B55FDEFA4CD4}"/>
              </a:ext>
            </a:extLst>
          </p:cNvPr>
          <p:cNvSpPr/>
          <p:nvPr/>
        </p:nvSpPr>
        <p:spPr>
          <a:xfrm>
            <a:off x="0" y="-221863"/>
            <a:ext cx="4178808" cy="7131703"/>
          </a:xfrm>
          <a:prstGeom prst="rect">
            <a:avLst/>
          </a:prstGeom>
          <a:solidFill>
            <a:srgbClr val="4835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3533A2-8C27-7FC8-483D-59C6D8FCBB24}"/>
              </a:ext>
            </a:extLst>
          </p:cNvPr>
          <p:cNvGrpSpPr/>
          <p:nvPr/>
        </p:nvGrpSpPr>
        <p:grpSpPr>
          <a:xfrm>
            <a:off x="481061" y="1842672"/>
            <a:ext cx="3396167" cy="3376912"/>
            <a:chOff x="-11503847" y="7443488"/>
            <a:chExt cx="5954946" cy="56978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D9983-E4E3-5D62-2F09-A9AE944E4713}"/>
                </a:ext>
              </a:extLst>
            </p:cNvPr>
            <p:cNvSpPr/>
            <p:nvPr/>
          </p:nvSpPr>
          <p:spPr>
            <a:xfrm>
              <a:off x="-11503847" y="7571000"/>
              <a:ext cx="5821680" cy="55703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BC522B-39B8-8D36-4DB5-C3A56EC8D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9" b="2159"/>
            <a:stretch/>
          </p:blipFill>
          <p:spPr>
            <a:xfrm>
              <a:off x="-11503847" y="7443488"/>
              <a:ext cx="5954946" cy="569784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69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0739-C771-9926-94B9-BBE6A2FB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1E517B71-7110-6B33-5648-4FD2A94AB40E}"/>
              </a:ext>
            </a:extLst>
          </p:cNvPr>
          <p:cNvSpPr/>
          <p:nvPr/>
        </p:nvSpPr>
        <p:spPr>
          <a:xfrm>
            <a:off x="-15486" y="-182244"/>
            <a:ext cx="12541624" cy="713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43E7751-495A-D92A-9049-E62C9423B314}"/>
              </a:ext>
            </a:extLst>
          </p:cNvPr>
          <p:cNvSpPr/>
          <p:nvPr/>
        </p:nvSpPr>
        <p:spPr>
          <a:xfrm>
            <a:off x="-86735" y="-207423"/>
            <a:ext cx="12541624" cy="7131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B5FDC36-8F98-5D33-1638-A09447996D9D}"/>
              </a:ext>
            </a:extLst>
          </p:cNvPr>
          <p:cNvSpPr/>
          <p:nvPr/>
        </p:nvSpPr>
        <p:spPr>
          <a:xfrm>
            <a:off x="-86735" y="-274071"/>
            <a:ext cx="12541624" cy="7131703"/>
          </a:xfrm>
          <a:prstGeom prst="rect">
            <a:avLst/>
          </a:prstGeom>
          <a:solidFill>
            <a:srgbClr val="44C5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6BC62-C3D2-B596-C9DE-E12AC6B919F7}"/>
              </a:ext>
            </a:extLst>
          </p:cNvPr>
          <p:cNvSpPr/>
          <p:nvPr/>
        </p:nvSpPr>
        <p:spPr>
          <a:xfrm>
            <a:off x="-76311" y="-347910"/>
            <a:ext cx="12541624" cy="71317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517A7C-6CBB-F047-AEE1-3D32C7EE5F59}"/>
              </a:ext>
            </a:extLst>
          </p:cNvPr>
          <p:cNvSpPr/>
          <p:nvPr/>
        </p:nvSpPr>
        <p:spPr>
          <a:xfrm>
            <a:off x="-25910" y="-440418"/>
            <a:ext cx="12541624" cy="7131703"/>
          </a:xfrm>
          <a:prstGeom prst="rect">
            <a:avLst/>
          </a:prstGeom>
          <a:solidFill>
            <a:srgbClr val="ABAB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6CE71-8A19-D9CA-46EB-5E2BEE6EC82E}"/>
              </a:ext>
            </a:extLst>
          </p:cNvPr>
          <p:cNvSpPr/>
          <p:nvPr/>
        </p:nvSpPr>
        <p:spPr>
          <a:xfrm>
            <a:off x="-65887" y="-207424"/>
            <a:ext cx="12541624" cy="713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1241" name="Group 1240">
            <a:extLst>
              <a:ext uri="{FF2B5EF4-FFF2-40B4-BE49-F238E27FC236}">
                <a16:creationId xmlns:a16="http://schemas.microsoft.com/office/drawing/2014/main" id="{31B95447-3344-7AF7-8994-E91BC7F9886A}"/>
              </a:ext>
            </a:extLst>
          </p:cNvPr>
          <p:cNvGrpSpPr/>
          <p:nvPr/>
        </p:nvGrpSpPr>
        <p:grpSpPr>
          <a:xfrm>
            <a:off x="895163" y="-5484894"/>
            <a:ext cx="8605181" cy="3471485"/>
            <a:chOff x="-11382452" y="561677"/>
            <a:chExt cx="8605181" cy="3471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04E47-7519-1756-10A0-88EBB0978A6B}"/>
                </a:ext>
              </a:extLst>
            </p:cNvPr>
            <p:cNvSpPr txBox="1"/>
            <p:nvPr/>
          </p:nvSpPr>
          <p:spPr>
            <a:xfrm>
              <a:off x="-11273401" y="561677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Study Objective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278AEA-C150-5C13-6643-B0AA3A4BB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166721" y="1389520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3F74E6-2F34-B44F-75C5-81625E83C520}"/>
                </a:ext>
              </a:extLst>
            </p:cNvPr>
            <p:cNvSpPr txBox="1"/>
            <p:nvPr/>
          </p:nvSpPr>
          <p:spPr>
            <a:xfrm>
              <a:off x="-11382452" y="1724838"/>
              <a:ext cx="86051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 lasting changes in lifestyle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Work, economy, &amp; mental health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behavior &amp; habits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Government response perception</a:t>
              </a:r>
            </a:p>
          </p:txBody>
        </p:sp>
      </p:grpSp>
      <p:pic>
        <p:nvPicPr>
          <p:cNvPr id="2050" name="Picture 2" descr="Work - Free professions and jobs icons">
            <a:extLst>
              <a:ext uri="{FF2B5EF4-FFF2-40B4-BE49-F238E27FC236}">
                <a16:creationId xmlns:a16="http://schemas.microsoft.com/office/drawing/2014/main" id="{A943B77D-B826-02EC-89AC-DCD01DC4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76" y="-6384565"/>
            <a:ext cx="1199204" cy="1199204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festyle - Free people icons">
            <a:extLst>
              <a:ext uri="{FF2B5EF4-FFF2-40B4-BE49-F238E27FC236}">
                <a16:creationId xmlns:a16="http://schemas.microsoft.com/office/drawing/2014/main" id="{F5943C07-EE12-EF67-9732-F05901C84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314" y="-4988859"/>
            <a:ext cx="1071329" cy="1071329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tal health - Free healthcare and medical icons">
            <a:extLst>
              <a:ext uri="{FF2B5EF4-FFF2-40B4-BE49-F238E27FC236}">
                <a16:creationId xmlns:a16="http://schemas.microsoft.com/office/drawing/2014/main" id="{635DE47C-904E-B016-BDCA-42D7955A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314" y="-3659356"/>
            <a:ext cx="1071329" cy="1071329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ciety - Free people icons">
            <a:extLst>
              <a:ext uri="{FF2B5EF4-FFF2-40B4-BE49-F238E27FC236}">
                <a16:creationId xmlns:a16="http://schemas.microsoft.com/office/drawing/2014/main" id="{65CDC58C-6C6D-2CF0-285C-4637F9E0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728" y="-2302474"/>
            <a:ext cx="1011915" cy="1011915"/>
          </a:xfrm>
          <a:prstGeom prst="rect">
            <a:avLst/>
          </a:prstGeom>
          <a:noFill/>
          <a:effectLst>
            <a:outerShdw blurRad="165100" dist="50800" dir="8400000" sx="103000" sy="103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C9C3D91-D253-13AB-3191-149DB2E298D7}"/>
              </a:ext>
            </a:extLst>
          </p:cNvPr>
          <p:cNvGrpSpPr/>
          <p:nvPr/>
        </p:nvGrpSpPr>
        <p:grpSpPr>
          <a:xfrm>
            <a:off x="4114455" y="-221863"/>
            <a:ext cx="4178808" cy="7131703"/>
            <a:chOff x="4114455" y="-221863"/>
            <a:chExt cx="4178808" cy="71317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E27005-BC0D-E0D7-866A-2860B1E9AE01}"/>
                </a:ext>
              </a:extLst>
            </p:cNvPr>
            <p:cNvSpPr/>
            <p:nvPr/>
          </p:nvSpPr>
          <p:spPr>
            <a:xfrm>
              <a:off x="4114455" y="-221863"/>
              <a:ext cx="4178808" cy="71317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AA06810-1E3C-4B51-8AC5-ABF3A628B338}"/>
                </a:ext>
              </a:extLst>
            </p:cNvPr>
            <p:cNvGrpSpPr/>
            <p:nvPr/>
          </p:nvGrpSpPr>
          <p:grpSpPr>
            <a:xfrm>
              <a:off x="4523995" y="1859142"/>
              <a:ext cx="3396167" cy="3343973"/>
              <a:chOff x="-11194814" y="732475"/>
              <a:chExt cx="5821680" cy="557033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B0EBD23-D28F-4528-CE39-CE7E45857710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03CC9456-BABC-B317-991F-B7F63BC5D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0078985" y="1831663"/>
                <a:ext cx="3105222" cy="3194673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84EC9D-9F0C-C8BD-184C-DF680C7116C1}"/>
              </a:ext>
            </a:extLst>
          </p:cNvPr>
          <p:cNvGrpSpPr/>
          <p:nvPr/>
        </p:nvGrpSpPr>
        <p:grpSpPr>
          <a:xfrm>
            <a:off x="8228910" y="-221863"/>
            <a:ext cx="4178808" cy="7131703"/>
            <a:chOff x="8228910" y="-221863"/>
            <a:chExt cx="4178808" cy="71317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FBE769-2B70-1C50-8C6D-3D35C939C793}"/>
                </a:ext>
              </a:extLst>
            </p:cNvPr>
            <p:cNvSpPr/>
            <p:nvPr/>
          </p:nvSpPr>
          <p:spPr>
            <a:xfrm>
              <a:off x="8228910" y="-221863"/>
              <a:ext cx="4178808" cy="713170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545668F-A987-EC4C-E3E5-12C7A803E338}"/>
                </a:ext>
              </a:extLst>
            </p:cNvPr>
            <p:cNvGrpSpPr/>
            <p:nvPr/>
          </p:nvGrpSpPr>
          <p:grpSpPr>
            <a:xfrm>
              <a:off x="8566929" y="1859142"/>
              <a:ext cx="3396167" cy="3343973"/>
              <a:chOff x="-11194814" y="732475"/>
              <a:chExt cx="5821680" cy="557033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03E439C-8541-DDDE-0C55-8074FA4B4223}"/>
                  </a:ext>
                </a:extLst>
              </p:cNvPr>
              <p:cNvSpPr/>
              <p:nvPr/>
            </p:nvSpPr>
            <p:spPr>
              <a:xfrm>
                <a:off x="-11194814" y="732475"/>
                <a:ext cx="5821680" cy="55703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52FF8FD-9FA5-00A4-48EE-507869B78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0078453" y="1831663"/>
                <a:ext cx="3104157" cy="319467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E4A0BA-37B5-43E4-872A-E98CA874D4A2}"/>
              </a:ext>
            </a:extLst>
          </p:cNvPr>
          <p:cNvGrpSpPr/>
          <p:nvPr/>
        </p:nvGrpSpPr>
        <p:grpSpPr>
          <a:xfrm>
            <a:off x="4187891" y="-1611239"/>
            <a:ext cx="4573903" cy="840193"/>
            <a:chOff x="-4895570" y="604963"/>
            <a:chExt cx="4814047" cy="8278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F70E8F-5C8C-07AA-C10F-B5201F44B4B0}"/>
                </a:ext>
              </a:extLst>
            </p:cNvPr>
            <p:cNvSpPr txBox="1"/>
            <p:nvPr/>
          </p:nvSpPr>
          <p:spPr>
            <a:xfrm>
              <a:off x="-4895570" y="604963"/>
              <a:ext cx="4814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</a:t>
              </a:r>
              <a:endParaRPr lang="en-A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00F0C7-3416-5A04-103D-D933EF1D7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788890" y="1432806"/>
              <a:ext cx="368739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21C3-9B57-FA5A-A2BD-B55FDEFA4CD4}"/>
              </a:ext>
            </a:extLst>
          </p:cNvPr>
          <p:cNvSpPr/>
          <p:nvPr/>
        </p:nvSpPr>
        <p:spPr>
          <a:xfrm>
            <a:off x="0" y="-221863"/>
            <a:ext cx="12407718" cy="7131703"/>
          </a:xfrm>
          <a:prstGeom prst="rect">
            <a:avLst/>
          </a:prstGeom>
          <a:solidFill>
            <a:srgbClr val="4835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3533A2-8C27-7FC8-483D-59C6D8FCBB24}"/>
              </a:ext>
            </a:extLst>
          </p:cNvPr>
          <p:cNvGrpSpPr/>
          <p:nvPr/>
        </p:nvGrpSpPr>
        <p:grpSpPr>
          <a:xfrm>
            <a:off x="1451544" y="1773854"/>
            <a:ext cx="3396167" cy="3376912"/>
            <a:chOff x="-11503847" y="7443488"/>
            <a:chExt cx="5954946" cy="56978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D9983-E4E3-5D62-2F09-A9AE944E4713}"/>
                </a:ext>
              </a:extLst>
            </p:cNvPr>
            <p:cNvSpPr/>
            <p:nvPr/>
          </p:nvSpPr>
          <p:spPr>
            <a:xfrm>
              <a:off x="-11503847" y="7571000"/>
              <a:ext cx="5821680" cy="55703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BC522B-39B8-8D36-4DB5-C3A56EC8D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9" b="2159"/>
            <a:stretch/>
          </p:blipFill>
          <p:spPr>
            <a:xfrm>
              <a:off x="-11503847" y="7443488"/>
              <a:ext cx="5954946" cy="5697843"/>
            </a:xfrm>
            <a:prstGeom prst="ellipse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8B1F0D-E2E7-AAEE-6699-EE21C9D9F941}"/>
              </a:ext>
            </a:extLst>
          </p:cNvPr>
          <p:cNvSpPr txBox="1"/>
          <p:nvPr/>
        </p:nvSpPr>
        <p:spPr>
          <a:xfrm>
            <a:off x="1770506" y="4149596"/>
            <a:ext cx="2682240" cy="145354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"/>
              </a:avLst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Forms</a:t>
            </a:r>
            <a:endParaRPr lang="en-A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79828-7F2F-75B0-0AEA-964D3D540318}"/>
              </a:ext>
            </a:extLst>
          </p:cNvPr>
          <p:cNvSpPr txBox="1"/>
          <p:nvPr/>
        </p:nvSpPr>
        <p:spPr>
          <a:xfrm>
            <a:off x="6593474" y="6024892"/>
            <a:ext cx="309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en-A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20251119-1429-00.3073853">
            <a:hlinkClick r:id="" action="ppaction://media"/>
            <a:extLst>
              <a:ext uri="{FF2B5EF4-FFF2-40B4-BE49-F238E27FC236}">
                <a16:creationId xmlns:a16="http://schemas.microsoft.com/office/drawing/2014/main" id="{FE6872CD-89D5-5CAE-A28F-F2097B7FC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34744" y="616227"/>
            <a:ext cx="4210284" cy="503974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1475</Words>
  <Application>Microsoft Office PowerPoint</Application>
  <PresentationFormat>Widescreen</PresentationFormat>
  <Paragraphs>513</Paragraphs>
  <Slides>27</Slides>
  <Notes>6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Hooriya Sohail</dc:creator>
  <cp:lastModifiedBy>Hooriya Sohail</cp:lastModifiedBy>
  <cp:revision>1</cp:revision>
  <dcterms:created xsi:type="dcterms:W3CDTF">2025-11-19T02:01:46Z</dcterms:created>
  <dcterms:modified xsi:type="dcterms:W3CDTF">2025-11-20T09:19:37Z</dcterms:modified>
</cp:coreProperties>
</file>